
<file path=[Content_Types].xml><?xml version="1.0" encoding="utf-8"?>
<Types xmlns="http://schemas.openxmlformats.org/package/2006/content-types">
  <Default Extension="png" ContentType="image/png"/>
  <Default Extension="pdf" ContentType="application/pdf"/>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1" r:id="rId2"/>
    <p:sldMasterId id="2147483784" r:id="rId3"/>
    <p:sldMasterId id="2147483887" r:id="rId4"/>
    <p:sldMasterId id="2147483912" r:id="rId5"/>
    <p:sldMasterId id="2147483938" r:id="rId6"/>
    <p:sldMasterId id="2147483950" r:id="rId7"/>
    <p:sldMasterId id="2147483962" r:id="rId8"/>
    <p:sldMasterId id="2147484053" r:id="rId9"/>
    <p:sldMasterId id="2147484083" r:id="rId10"/>
    <p:sldMasterId id="2147484111" r:id="rId11"/>
  </p:sldMasterIdLst>
  <p:notesMasterIdLst>
    <p:notesMasterId r:id="rId23"/>
  </p:notesMasterIdLst>
  <p:handoutMasterIdLst>
    <p:handoutMasterId r:id="rId24"/>
  </p:handoutMasterIdLst>
  <p:sldIdLst>
    <p:sldId id="363" r:id="rId12"/>
    <p:sldId id="402" r:id="rId13"/>
    <p:sldId id="347" r:id="rId14"/>
    <p:sldId id="315" r:id="rId15"/>
    <p:sldId id="393" r:id="rId16"/>
    <p:sldId id="413" r:id="rId17"/>
    <p:sldId id="415" r:id="rId18"/>
    <p:sldId id="373" r:id="rId19"/>
    <p:sldId id="374" r:id="rId20"/>
    <p:sldId id="409" r:id="rId21"/>
    <p:sldId id="403" r:id="rId22"/>
  </p:sldIdLst>
  <p:sldSz cx="12192000" cy="6858000"/>
  <p:notesSz cx="6808788" cy="9940925"/>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0929" autoAdjust="0"/>
  </p:normalViewPr>
  <p:slideViewPr>
    <p:cSldViewPr snapToGrid="0">
      <p:cViewPr varScale="1">
        <p:scale>
          <a:sx n="54" d="100"/>
          <a:sy n="54" d="100"/>
        </p:scale>
        <p:origin x="-804" y="-9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13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002060"/>
                </a:solidFill>
                <a:latin typeface="Calibri" panose="020F0502020204030204" pitchFamily="34" charset="0"/>
                <a:cs typeface="Calibri" panose="020F0502020204030204" pitchFamily="34" charset="0"/>
              </a:defRPr>
            </a:pPr>
            <a:r>
              <a:rPr lang="en-US" sz="1200" dirty="0" smtClean="0">
                <a:solidFill>
                  <a:srgbClr val="002060"/>
                </a:solidFill>
                <a:latin typeface="Calibri" panose="020F0502020204030204" pitchFamily="34" charset="0"/>
                <a:cs typeface="Calibri" panose="020F0502020204030204" pitchFamily="34" charset="0"/>
              </a:rPr>
              <a:t>Number of LMICs that adopted  DTG as 1</a:t>
            </a:r>
            <a:r>
              <a:rPr lang="en-US" sz="1200" baseline="30000" dirty="0" smtClean="0">
                <a:solidFill>
                  <a:srgbClr val="002060"/>
                </a:solidFill>
                <a:latin typeface="Calibri" panose="020F0502020204030204" pitchFamily="34" charset="0"/>
                <a:cs typeface="Calibri" panose="020F0502020204030204" pitchFamily="34" charset="0"/>
              </a:rPr>
              <a:t>st</a:t>
            </a:r>
            <a:r>
              <a:rPr lang="en-US" sz="1200" dirty="0" smtClean="0">
                <a:solidFill>
                  <a:srgbClr val="002060"/>
                </a:solidFill>
                <a:latin typeface="Calibri" panose="020F0502020204030204" pitchFamily="34" charset="0"/>
                <a:cs typeface="Calibri" panose="020F0502020204030204" pitchFamily="34" charset="0"/>
              </a:rPr>
              <a:t> line option</a:t>
            </a:r>
            <a:endParaRPr lang="en-US" sz="1200" dirty="0">
              <a:solidFill>
                <a:srgbClr val="002060"/>
              </a:solidFill>
              <a:latin typeface="Calibri" panose="020F0502020204030204" pitchFamily="34" charset="0"/>
              <a:cs typeface="Calibri" panose="020F0502020204030204" pitchFamily="34" charset="0"/>
            </a:endParaRPr>
          </a:p>
        </c:rich>
      </c:tx>
      <c:layout>
        <c:manualLayout>
          <c:xMode val="edge"/>
          <c:yMode val="edge"/>
          <c:x val="0.15256421626492636"/>
          <c:y val="1.3269126086997405E-2"/>
        </c:manualLayout>
      </c:layout>
      <c:overlay val="0"/>
    </c:title>
    <c:autoTitleDeleted val="0"/>
    <c:plotArea>
      <c:layout>
        <c:manualLayout>
          <c:layoutTarget val="inner"/>
          <c:xMode val="edge"/>
          <c:yMode val="edge"/>
          <c:x val="0.16328689007545499"/>
          <c:y val="7.8793324480283852E-2"/>
          <c:w val="0.71721097249436705"/>
          <c:h val="0.80767609957329323"/>
        </c:manualLayout>
      </c:layout>
      <c:barChart>
        <c:barDir val="col"/>
        <c:grouping val="clustered"/>
        <c:varyColors val="0"/>
        <c:ser>
          <c:idx val="0"/>
          <c:order val="0"/>
          <c:tx>
            <c:strRef>
              <c:f>Sheet1!$B$1</c:f>
              <c:strCache>
                <c:ptCount val="1"/>
                <c:pt idx="0">
                  <c:v>Column2</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mid 2017</c:v>
                </c:pt>
                <c:pt idx="1">
                  <c:v>end 2017</c:v>
                </c:pt>
                <c:pt idx="2">
                  <c:v>mid 2018*</c:v>
                </c:pt>
              </c:strCache>
            </c:strRef>
          </c:cat>
          <c:val>
            <c:numRef>
              <c:f>Sheet1!$B$2:$B$4</c:f>
              <c:numCache>
                <c:formatCode>General</c:formatCode>
                <c:ptCount val="3"/>
                <c:pt idx="0">
                  <c:v>20</c:v>
                </c:pt>
                <c:pt idx="1">
                  <c:v>55</c:v>
                </c:pt>
                <c:pt idx="2">
                  <c:v>71</c:v>
                </c:pt>
              </c:numCache>
            </c:numRef>
          </c:val>
          <c:extLst xmlns:c16r2="http://schemas.microsoft.com/office/drawing/2015/06/chart">
            <c:ext xmlns:c16="http://schemas.microsoft.com/office/drawing/2014/chart" uri="{C3380CC4-5D6E-409C-BE32-E72D297353CC}">
              <c16:uniqueId val="{00000000-72F2-4789-8574-F6D6DB861F28}"/>
            </c:ext>
          </c:extLst>
        </c:ser>
        <c:dLbls>
          <c:showLegendKey val="0"/>
          <c:showVal val="0"/>
          <c:showCatName val="0"/>
          <c:showSerName val="0"/>
          <c:showPercent val="0"/>
          <c:showBubbleSize val="0"/>
        </c:dLbls>
        <c:gapWidth val="150"/>
        <c:axId val="183042816"/>
        <c:axId val="183044352"/>
      </c:barChart>
      <c:catAx>
        <c:axId val="183042816"/>
        <c:scaling>
          <c:orientation val="minMax"/>
        </c:scaling>
        <c:delete val="0"/>
        <c:axPos val="b"/>
        <c:numFmt formatCode="General" sourceLinked="0"/>
        <c:majorTickMark val="out"/>
        <c:minorTickMark val="none"/>
        <c:tickLblPos val="nextTo"/>
        <c:txPr>
          <a:bodyPr/>
          <a:lstStyle/>
          <a:p>
            <a:pPr>
              <a:defRPr sz="1200"/>
            </a:pPr>
            <a:endParaRPr lang="en-US"/>
          </a:p>
        </c:txPr>
        <c:crossAx val="183044352"/>
        <c:crosses val="autoZero"/>
        <c:auto val="1"/>
        <c:lblAlgn val="ctr"/>
        <c:lblOffset val="100"/>
        <c:noMultiLvlLbl val="0"/>
      </c:catAx>
      <c:valAx>
        <c:axId val="183044352"/>
        <c:scaling>
          <c:orientation val="minMax"/>
        </c:scaling>
        <c:delete val="0"/>
        <c:axPos val="l"/>
        <c:numFmt formatCode="General" sourceLinked="1"/>
        <c:majorTickMark val="out"/>
        <c:minorTickMark val="none"/>
        <c:tickLblPos val="nextTo"/>
        <c:crossAx val="18304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90672-D2B0-4D3E-BBFB-FA5CEBE8B9E0}" type="doc">
      <dgm:prSet loTypeId="urn:microsoft.com/office/officeart/2005/8/layout/orgChart1" loCatId="hierarchy" qsTypeId="urn:microsoft.com/office/officeart/2005/8/quickstyle/3d1" qsCatId="3D" csTypeId="urn:microsoft.com/office/officeart/2005/8/colors/accent0_3" csCatId="mainScheme" phldr="1"/>
      <dgm:spPr/>
      <dgm:t>
        <a:bodyPr/>
        <a:lstStyle/>
        <a:p>
          <a:endParaRPr lang="en-GB"/>
        </a:p>
      </dgm:t>
    </dgm:pt>
    <dgm:pt modelId="{F0F85189-9F1F-4597-A91C-E3342BA8824E}">
      <dgm:prSet phldrT="[Text]" custT="1"/>
      <dgm:spPr/>
      <dgm:t>
        <a:bodyPr lIns="108000" tIns="36000" rIns="72000" bIns="36000"/>
        <a:lstStyle/>
        <a:p>
          <a:pPr algn="ctr">
            <a:lnSpc>
              <a:spcPct val="100000"/>
            </a:lnSpc>
            <a:spcAft>
              <a:spcPts val="0"/>
            </a:spcAft>
          </a:pPr>
          <a:r>
            <a:rPr lang="en-GB" sz="1600" b="1" dirty="0"/>
            <a:t>Information received from 56 Countries </a:t>
          </a:r>
        </a:p>
      </dgm:t>
    </dgm:pt>
    <dgm:pt modelId="{63A143EB-36A9-4940-A721-C4F2E57DE6CA}" type="parTrans" cxnId="{467B738F-F9F8-4D06-AA5D-991CA4B3C393}">
      <dgm:prSet/>
      <dgm:spPr/>
      <dgm:t>
        <a:bodyPr/>
        <a:lstStyle/>
        <a:p>
          <a:endParaRPr lang="en-GB" sz="1600" b="1">
            <a:solidFill>
              <a:schemeClr val="tx1"/>
            </a:solidFill>
          </a:endParaRPr>
        </a:p>
      </dgm:t>
    </dgm:pt>
    <dgm:pt modelId="{BCD3302C-9A87-43F6-8C0B-6EEF0DA758B8}" type="sibTrans" cxnId="{467B738F-F9F8-4D06-AA5D-991CA4B3C393}">
      <dgm:prSet/>
      <dgm:spPr/>
      <dgm:t>
        <a:bodyPr/>
        <a:lstStyle/>
        <a:p>
          <a:endParaRPr lang="en-GB" sz="1600" b="1">
            <a:solidFill>
              <a:schemeClr val="tx1"/>
            </a:solidFill>
          </a:endParaRPr>
        </a:p>
      </dgm:t>
    </dgm:pt>
    <dgm:pt modelId="{4E3D17F7-58C4-455F-95DA-0CFD9A1CB310}">
      <dgm:prSet phldrT="[Text]" custT="1"/>
      <dgm:spPr/>
      <dgm:t>
        <a:bodyPr lIns="108000" tIns="36000" rIns="72000" bIns="36000"/>
        <a:lstStyle/>
        <a:p>
          <a:pPr algn="ctr">
            <a:lnSpc>
              <a:spcPct val="100000"/>
            </a:lnSpc>
            <a:spcAft>
              <a:spcPts val="0"/>
            </a:spcAft>
          </a:pPr>
          <a:r>
            <a:rPr lang="en-GB" sz="1600" b="1" dirty="0"/>
            <a:t>DTG 1</a:t>
          </a:r>
          <a:r>
            <a:rPr lang="en-GB" sz="1600" b="1" baseline="30000" dirty="0"/>
            <a:t>st</a:t>
          </a:r>
          <a:r>
            <a:rPr lang="en-GB" sz="1600" b="1" dirty="0"/>
            <a:t> line already rolled out</a:t>
          </a:r>
        </a:p>
        <a:p>
          <a:pPr algn="ctr">
            <a:lnSpc>
              <a:spcPct val="100000"/>
            </a:lnSpc>
            <a:spcAft>
              <a:spcPts val="0"/>
            </a:spcAft>
          </a:pPr>
          <a:r>
            <a:rPr lang="en-GB" sz="1600" b="1" dirty="0" smtClean="0"/>
            <a:t>8 </a:t>
          </a:r>
          <a:r>
            <a:rPr lang="en-GB" sz="1600" b="1" dirty="0"/>
            <a:t>countries</a:t>
          </a:r>
        </a:p>
      </dgm:t>
    </dgm:pt>
    <dgm:pt modelId="{F85D32CD-62E6-44B2-936C-4CFFE2AEC266}" type="parTrans" cxnId="{8B56543A-7A0D-4357-B793-0331F9492F0D}">
      <dgm:prSet/>
      <dgm:spPr/>
      <dgm:t>
        <a:bodyPr/>
        <a:lstStyle/>
        <a:p>
          <a:endParaRPr lang="en-GB" sz="1600" b="1">
            <a:solidFill>
              <a:schemeClr val="tx1"/>
            </a:solidFill>
          </a:endParaRPr>
        </a:p>
      </dgm:t>
    </dgm:pt>
    <dgm:pt modelId="{CB09AA3A-77AE-4D95-B682-CC2A53D778BE}" type="sibTrans" cxnId="{8B56543A-7A0D-4357-B793-0331F9492F0D}">
      <dgm:prSet/>
      <dgm:spPr/>
      <dgm:t>
        <a:bodyPr/>
        <a:lstStyle/>
        <a:p>
          <a:endParaRPr lang="en-GB" sz="1600" b="1">
            <a:solidFill>
              <a:schemeClr val="tx1"/>
            </a:solidFill>
          </a:endParaRPr>
        </a:p>
      </dgm:t>
    </dgm:pt>
    <dgm:pt modelId="{A30B33DB-7DE4-4566-8820-1E70E002DCBD}">
      <dgm:prSet phldrT="[Text]" custT="1"/>
      <dgm:spPr/>
      <dgm:t>
        <a:bodyPr lIns="108000" tIns="36000" rIns="72000" bIns="36000"/>
        <a:lstStyle/>
        <a:p>
          <a:pPr algn="ctr">
            <a:lnSpc>
              <a:spcPct val="100000"/>
            </a:lnSpc>
            <a:spcAft>
              <a:spcPts val="0"/>
            </a:spcAft>
          </a:pPr>
          <a:r>
            <a:rPr lang="en-GB" sz="1600" b="1" dirty="0"/>
            <a:t>GL revised</a:t>
          </a:r>
        </a:p>
        <a:p>
          <a:pPr algn="ctr">
            <a:lnSpc>
              <a:spcPct val="100000"/>
            </a:lnSpc>
            <a:spcAft>
              <a:spcPts val="0"/>
            </a:spcAft>
          </a:pPr>
          <a:r>
            <a:rPr lang="en-GB" sz="1600" b="1" dirty="0"/>
            <a:t>5 Countries</a:t>
          </a:r>
        </a:p>
      </dgm:t>
    </dgm:pt>
    <dgm:pt modelId="{11D60D6D-5E55-408B-B02E-87C9C3092E7B}" type="parTrans" cxnId="{A53EF0C8-62F4-4C62-A14C-BBDB212FCC8C}">
      <dgm:prSet/>
      <dgm:spPr/>
      <dgm:t>
        <a:bodyPr/>
        <a:lstStyle/>
        <a:p>
          <a:endParaRPr lang="en-GB" sz="1600" b="1">
            <a:solidFill>
              <a:schemeClr val="tx1"/>
            </a:solidFill>
          </a:endParaRPr>
        </a:p>
      </dgm:t>
    </dgm:pt>
    <dgm:pt modelId="{880C500B-E49A-4A82-9B07-82504CD7D9E0}" type="sibTrans" cxnId="{A53EF0C8-62F4-4C62-A14C-BBDB212FCC8C}">
      <dgm:prSet/>
      <dgm:spPr/>
      <dgm:t>
        <a:bodyPr/>
        <a:lstStyle/>
        <a:p>
          <a:endParaRPr lang="en-GB" sz="1600" b="1">
            <a:solidFill>
              <a:schemeClr val="tx1"/>
            </a:solidFill>
          </a:endParaRPr>
        </a:p>
      </dgm:t>
    </dgm:pt>
    <dgm:pt modelId="{A7B0FE76-5FCE-418A-9DC8-66A04A6D31D0}">
      <dgm:prSet phldrT="[Text]" custT="1"/>
      <dgm:spPr/>
      <dgm:t>
        <a:bodyPr lIns="108000" tIns="36000" rIns="72000" bIns="36000"/>
        <a:lstStyle/>
        <a:p>
          <a:pPr algn="ctr">
            <a:lnSpc>
              <a:spcPct val="100000"/>
            </a:lnSpc>
            <a:spcAft>
              <a:spcPts val="0"/>
            </a:spcAft>
          </a:pPr>
          <a:r>
            <a:rPr lang="en-GB" sz="1600" b="1" dirty="0"/>
            <a:t>GL revision </a:t>
          </a:r>
          <a:r>
            <a:rPr lang="en-GB" sz="1600" b="1" dirty="0" smtClean="0"/>
            <a:t>Planned</a:t>
          </a:r>
          <a:endParaRPr lang="en-GB" sz="1600" b="1" dirty="0"/>
        </a:p>
        <a:p>
          <a:pPr algn="ctr">
            <a:lnSpc>
              <a:spcPct val="100000"/>
            </a:lnSpc>
            <a:spcAft>
              <a:spcPts val="0"/>
            </a:spcAft>
          </a:pPr>
          <a:r>
            <a:rPr lang="en-GB" sz="1600" b="1" dirty="0" smtClean="0"/>
            <a:t>1 Country</a:t>
          </a:r>
          <a:endParaRPr lang="en-GB" sz="1600" b="1" dirty="0"/>
        </a:p>
      </dgm:t>
    </dgm:pt>
    <dgm:pt modelId="{1C5DDFFD-2757-46F2-B955-A615E8DF4FED}" type="parTrans" cxnId="{51AB6634-FA6F-47B8-A2C0-DB4F9BED5233}">
      <dgm:prSet/>
      <dgm:spPr/>
      <dgm:t>
        <a:bodyPr/>
        <a:lstStyle/>
        <a:p>
          <a:endParaRPr lang="en-GB" sz="1600" b="1">
            <a:solidFill>
              <a:schemeClr val="tx1"/>
            </a:solidFill>
          </a:endParaRPr>
        </a:p>
      </dgm:t>
    </dgm:pt>
    <dgm:pt modelId="{B1581176-95C8-4AAA-81F8-72C0CD1C4FF7}" type="sibTrans" cxnId="{51AB6634-FA6F-47B8-A2C0-DB4F9BED5233}">
      <dgm:prSet/>
      <dgm:spPr/>
      <dgm:t>
        <a:bodyPr/>
        <a:lstStyle/>
        <a:p>
          <a:endParaRPr lang="en-GB" sz="1600" b="1">
            <a:solidFill>
              <a:schemeClr val="tx1"/>
            </a:solidFill>
          </a:endParaRPr>
        </a:p>
      </dgm:t>
    </dgm:pt>
    <dgm:pt modelId="{3B638A9A-8AFD-4D69-8741-020D2845FED2}">
      <dgm:prSet custT="1"/>
      <dgm:spPr/>
      <dgm:t>
        <a:bodyPr lIns="108000" tIns="36000" rIns="72000" bIns="36000"/>
        <a:lstStyle/>
        <a:p>
          <a:pPr algn="ctr">
            <a:lnSpc>
              <a:spcPct val="100000"/>
            </a:lnSpc>
            <a:spcAft>
              <a:spcPts val="0"/>
            </a:spcAft>
          </a:pPr>
          <a:r>
            <a:rPr lang="en-GB" sz="1600" b="1" dirty="0"/>
            <a:t>Not DTG as 1</a:t>
          </a:r>
          <a:r>
            <a:rPr lang="en-GB" sz="1600" b="1" baseline="30000" dirty="0"/>
            <a:t>st</a:t>
          </a:r>
          <a:r>
            <a:rPr lang="en-GB" sz="1600" b="1" dirty="0"/>
            <a:t> line</a:t>
          </a:r>
        </a:p>
        <a:p>
          <a:pPr algn="ctr">
            <a:lnSpc>
              <a:spcPct val="100000"/>
            </a:lnSpc>
            <a:spcAft>
              <a:spcPts val="0"/>
            </a:spcAft>
          </a:pPr>
          <a:r>
            <a:rPr lang="en-GB" sz="1600" b="1" dirty="0" smtClean="0"/>
            <a:t>22 </a:t>
          </a:r>
          <a:r>
            <a:rPr lang="en-GB" sz="1600" b="1" dirty="0"/>
            <a:t>countries</a:t>
          </a:r>
        </a:p>
      </dgm:t>
    </dgm:pt>
    <dgm:pt modelId="{7C2BA974-302A-48E6-943A-4D6A1ED107A1}" type="parTrans" cxnId="{DC448DAE-0162-4718-80C9-5BC0F2679C17}">
      <dgm:prSet/>
      <dgm:spPr/>
      <dgm:t>
        <a:bodyPr/>
        <a:lstStyle/>
        <a:p>
          <a:endParaRPr lang="en-GB" sz="1600" b="1">
            <a:solidFill>
              <a:schemeClr val="tx1"/>
            </a:solidFill>
          </a:endParaRPr>
        </a:p>
      </dgm:t>
    </dgm:pt>
    <dgm:pt modelId="{45E8B154-D779-4575-AD9F-0D65E68549EE}" type="sibTrans" cxnId="{DC448DAE-0162-4718-80C9-5BC0F2679C17}">
      <dgm:prSet/>
      <dgm:spPr/>
      <dgm:t>
        <a:bodyPr/>
        <a:lstStyle/>
        <a:p>
          <a:endParaRPr lang="en-GB" sz="1600" b="1">
            <a:solidFill>
              <a:schemeClr val="tx1"/>
            </a:solidFill>
          </a:endParaRPr>
        </a:p>
      </dgm:t>
    </dgm:pt>
    <dgm:pt modelId="{31F2298F-DDFE-4FA4-8936-76988988DD7B}">
      <dgm:prSet phldrT="[Text]" custT="1"/>
      <dgm:spPr/>
      <dgm:t>
        <a:bodyPr lIns="108000" tIns="36000" rIns="72000" bIns="36000"/>
        <a:lstStyle/>
        <a:p>
          <a:pPr algn="ctr">
            <a:lnSpc>
              <a:spcPct val="100000"/>
            </a:lnSpc>
            <a:spcAft>
              <a:spcPts val="0"/>
            </a:spcAft>
          </a:pPr>
          <a:r>
            <a:rPr lang="en-GB" sz="1600" b="1" dirty="0"/>
            <a:t>DTG 1</a:t>
          </a:r>
          <a:r>
            <a:rPr lang="en-GB" sz="1600" b="1" baseline="30000" dirty="0"/>
            <a:t>st</a:t>
          </a:r>
          <a:r>
            <a:rPr lang="en-GB" sz="1600" b="1" dirty="0"/>
            <a:t> line Planned</a:t>
          </a:r>
        </a:p>
        <a:p>
          <a:pPr algn="ctr">
            <a:lnSpc>
              <a:spcPct val="100000"/>
            </a:lnSpc>
            <a:spcAft>
              <a:spcPts val="0"/>
            </a:spcAft>
          </a:pPr>
          <a:r>
            <a:rPr lang="en-GB" sz="1600" b="1" dirty="0"/>
            <a:t>26 countries</a:t>
          </a:r>
        </a:p>
      </dgm:t>
    </dgm:pt>
    <dgm:pt modelId="{6FFE8F97-BD05-4A7B-A74C-395FED24FF20}" type="sibTrans" cxnId="{48FAA805-F0F5-4F10-BE51-24E46CA17A51}">
      <dgm:prSet/>
      <dgm:spPr/>
      <dgm:t>
        <a:bodyPr/>
        <a:lstStyle/>
        <a:p>
          <a:endParaRPr lang="en-GB" sz="1600" b="1">
            <a:solidFill>
              <a:schemeClr val="tx1"/>
            </a:solidFill>
          </a:endParaRPr>
        </a:p>
      </dgm:t>
    </dgm:pt>
    <dgm:pt modelId="{4B3C0CF8-F65A-4EC1-A787-8C918D7255E3}" type="parTrans" cxnId="{48FAA805-F0F5-4F10-BE51-24E46CA17A51}">
      <dgm:prSet/>
      <dgm:spPr/>
      <dgm:t>
        <a:bodyPr/>
        <a:lstStyle/>
        <a:p>
          <a:endParaRPr lang="en-GB" sz="1600" b="1">
            <a:solidFill>
              <a:schemeClr val="tx1"/>
            </a:solidFill>
          </a:endParaRPr>
        </a:p>
      </dgm:t>
    </dgm:pt>
    <dgm:pt modelId="{4A9BA7B9-6461-4962-B5B2-F5C923C5593D}">
      <dgm:prSet custT="1"/>
      <dgm:spPr/>
      <dgm:t>
        <a:bodyPr lIns="108000" tIns="36000" rIns="72000" bIns="36000"/>
        <a:lstStyle/>
        <a:p>
          <a:pPr algn="ctr">
            <a:lnSpc>
              <a:spcPct val="100000"/>
            </a:lnSpc>
            <a:spcAft>
              <a:spcPts val="0"/>
            </a:spcAft>
          </a:pPr>
          <a:r>
            <a:rPr lang="en-GB" sz="1600" b="1" dirty="0"/>
            <a:t>No information on </a:t>
          </a:r>
          <a:r>
            <a:rPr lang="en-GB" sz="1600" b="1" dirty="0" smtClean="0"/>
            <a:t>revision plan</a:t>
          </a:r>
          <a:endParaRPr lang="en-GB" sz="1600" b="1" dirty="0"/>
        </a:p>
        <a:p>
          <a:pPr algn="ctr">
            <a:lnSpc>
              <a:spcPct val="100000"/>
            </a:lnSpc>
            <a:spcAft>
              <a:spcPts val="0"/>
            </a:spcAft>
          </a:pPr>
          <a:r>
            <a:rPr lang="en-GB" sz="1600" b="1" dirty="0"/>
            <a:t>2 Countries</a:t>
          </a:r>
        </a:p>
      </dgm:t>
    </dgm:pt>
    <dgm:pt modelId="{AE8F2B2E-1319-4394-8E9B-698B29D35496}" type="parTrans" cxnId="{78CA6984-9108-4B3A-9CA4-E31F3A20D7A2}">
      <dgm:prSet/>
      <dgm:spPr/>
      <dgm:t>
        <a:bodyPr/>
        <a:lstStyle/>
        <a:p>
          <a:endParaRPr lang="en-GB" sz="1600" b="1">
            <a:solidFill>
              <a:schemeClr val="tx1"/>
            </a:solidFill>
          </a:endParaRPr>
        </a:p>
      </dgm:t>
    </dgm:pt>
    <dgm:pt modelId="{4A7F6F41-B3D2-4B42-910B-225F6869FDAB}" type="sibTrans" cxnId="{78CA6984-9108-4B3A-9CA4-E31F3A20D7A2}">
      <dgm:prSet/>
      <dgm:spPr/>
      <dgm:t>
        <a:bodyPr/>
        <a:lstStyle/>
        <a:p>
          <a:endParaRPr lang="en-GB" sz="1600" b="1">
            <a:solidFill>
              <a:schemeClr val="tx1"/>
            </a:solidFill>
          </a:endParaRPr>
        </a:p>
      </dgm:t>
    </dgm:pt>
    <dgm:pt modelId="{56EBDE8D-E379-422D-9AA7-630C4A1DBF74}">
      <dgm:prSet custT="1"/>
      <dgm:spPr/>
      <dgm:t>
        <a:bodyPr lIns="108000" tIns="36000" rIns="72000" bIns="36000"/>
        <a:lstStyle/>
        <a:p>
          <a:pPr algn="ctr">
            <a:lnSpc>
              <a:spcPct val="100000"/>
            </a:lnSpc>
            <a:spcAft>
              <a:spcPts val="0"/>
            </a:spcAft>
          </a:pPr>
          <a:r>
            <a:rPr lang="en-GB" sz="1600" b="1" dirty="0"/>
            <a:t>GL revised</a:t>
          </a:r>
        </a:p>
        <a:p>
          <a:pPr algn="ctr">
            <a:lnSpc>
              <a:spcPct val="100000"/>
            </a:lnSpc>
            <a:spcAft>
              <a:spcPts val="0"/>
            </a:spcAft>
          </a:pPr>
          <a:r>
            <a:rPr lang="en-GB" sz="1600" b="1" dirty="0"/>
            <a:t>7 Countries</a:t>
          </a:r>
        </a:p>
      </dgm:t>
    </dgm:pt>
    <dgm:pt modelId="{4B427612-D8A6-46C5-8F2D-57639D32208E}" type="parTrans" cxnId="{881DBA62-AEAC-44F1-9DAA-B25C300EFA7A}">
      <dgm:prSet/>
      <dgm:spPr/>
      <dgm:t>
        <a:bodyPr/>
        <a:lstStyle/>
        <a:p>
          <a:endParaRPr lang="en-GB" sz="1600" b="1">
            <a:solidFill>
              <a:schemeClr val="tx1"/>
            </a:solidFill>
          </a:endParaRPr>
        </a:p>
      </dgm:t>
    </dgm:pt>
    <dgm:pt modelId="{98CCA692-BAC7-44FF-9168-0CCDB3250D92}" type="sibTrans" cxnId="{881DBA62-AEAC-44F1-9DAA-B25C300EFA7A}">
      <dgm:prSet/>
      <dgm:spPr/>
      <dgm:t>
        <a:bodyPr/>
        <a:lstStyle/>
        <a:p>
          <a:endParaRPr lang="en-GB" sz="1600" b="1">
            <a:solidFill>
              <a:schemeClr val="tx1"/>
            </a:solidFill>
          </a:endParaRPr>
        </a:p>
      </dgm:t>
    </dgm:pt>
    <dgm:pt modelId="{D5A9EAB4-A713-46B1-8C5D-9F33ABF25935}">
      <dgm:prSet custT="1"/>
      <dgm:spPr/>
      <dgm:t>
        <a:bodyPr lIns="108000" tIns="36000" rIns="72000" bIns="36000"/>
        <a:lstStyle/>
        <a:p>
          <a:pPr algn="ctr">
            <a:lnSpc>
              <a:spcPct val="100000"/>
            </a:lnSpc>
            <a:spcAft>
              <a:spcPts val="0"/>
            </a:spcAft>
          </a:pPr>
          <a:r>
            <a:rPr lang="en-US" sz="1600" b="1" dirty="0"/>
            <a:t>GL revision On-going/Planned</a:t>
          </a:r>
        </a:p>
        <a:p>
          <a:pPr algn="ctr">
            <a:lnSpc>
              <a:spcPct val="100000"/>
            </a:lnSpc>
            <a:spcAft>
              <a:spcPts val="0"/>
            </a:spcAft>
          </a:pPr>
          <a:r>
            <a:rPr lang="en-US" sz="1600" b="1" dirty="0" smtClean="0"/>
            <a:t>7 </a:t>
          </a:r>
          <a:r>
            <a:rPr lang="en-US" sz="1600" b="1" dirty="0"/>
            <a:t>Countries</a:t>
          </a:r>
          <a:endParaRPr lang="en-GB" sz="1600" b="1" dirty="0"/>
        </a:p>
      </dgm:t>
    </dgm:pt>
    <dgm:pt modelId="{39301B54-D5B6-48CC-A574-637AE8E45638}" type="parTrans" cxnId="{EC5F98E5-C7D8-4921-A2B5-B96F54E6E602}">
      <dgm:prSet/>
      <dgm:spPr/>
      <dgm:t>
        <a:bodyPr/>
        <a:lstStyle/>
        <a:p>
          <a:endParaRPr lang="en-GB" sz="1600" b="1">
            <a:solidFill>
              <a:schemeClr val="tx1"/>
            </a:solidFill>
          </a:endParaRPr>
        </a:p>
      </dgm:t>
    </dgm:pt>
    <dgm:pt modelId="{742132F1-B711-4F4E-80E7-0CA87B8192A3}" type="sibTrans" cxnId="{EC5F98E5-C7D8-4921-A2B5-B96F54E6E602}">
      <dgm:prSet/>
      <dgm:spPr/>
      <dgm:t>
        <a:bodyPr/>
        <a:lstStyle/>
        <a:p>
          <a:endParaRPr lang="en-GB" sz="1600" b="1">
            <a:solidFill>
              <a:schemeClr val="tx1"/>
            </a:solidFill>
          </a:endParaRPr>
        </a:p>
      </dgm:t>
    </dgm:pt>
    <dgm:pt modelId="{81C74A3C-2EA7-451A-9378-D141ECB76EEF}">
      <dgm:prSet custT="1"/>
      <dgm:spPr/>
      <dgm:t>
        <a:bodyPr lIns="108000" tIns="36000" rIns="72000" bIns="36000"/>
        <a:lstStyle/>
        <a:p>
          <a:pPr algn="ctr">
            <a:lnSpc>
              <a:spcPct val="100000"/>
            </a:lnSpc>
            <a:spcAft>
              <a:spcPts val="0"/>
            </a:spcAft>
          </a:pPr>
          <a:r>
            <a:rPr lang="en-GB" sz="1600" b="1" dirty="0"/>
            <a:t>GL revision on </a:t>
          </a:r>
          <a:r>
            <a:rPr lang="en-GB" sz="1600" b="1" dirty="0" smtClean="0"/>
            <a:t>hold</a:t>
          </a:r>
          <a:endParaRPr lang="en-GB" sz="1600" b="1" dirty="0"/>
        </a:p>
        <a:p>
          <a:pPr algn="ctr">
            <a:lnSpc>
              <a:spcPct val="100000"/>
            </a:lnSpc>
            <a:spcAft>
              <a:spcPts val="0"/>
            </a:spcAft>
          </a:pPr>
          <a:r>
            <a:rPr lang="en-GB" sz="1600" b="1" dirty="0"/>
            <a:t>5 countries</a:t>
          </a:r>
        </a:p>
      </dgm:t>
    </dgm:pt>
    <dgm:pt modelId="{7AC9E49B-6A39-4368-9FB3-8A1F49BA2F73}" type="sibTrans" cxnId="{2943B9EA-F5AB-4793-A00B-6436A1B44A43}">
      <dgm:prSet/>
      <dgm:spPr/>
      <dgm:t>
        <a:bodyPr/>
        <a:lstStyle/>
        <a:p>
          <a:endParaRPr lang="en-GB" sz="1600" b="1">
            <a:solidFill>
              <a:schemeClr val="tx1"/>
            </a:solidFill>
          </a:endParaRPr>
        </a:p>
      </dgm:t>
    </dgm:pt>
    <dgm:pt modelId="{F8A9D482-B9C7-43F5-9327-1B8DE57C4F92}" type="parTrans" cxnId="{2943B9EA-F5AB-4793-A00B-6436A1B44A43}">
      <dgm:prSet/>
      <dgm:spPr/>
      <dgm:t>
        <a:bodyPr/>
        <a:lstStyle/>
        <a:p>
          <a:endParaRPr lang="en-GB" sz="1600" b="1">
            <a:solidFill>
              <a:schemeClr val="tx1"/>
            </a:solidFill>
          </a:endParaRPr>
        </a:p>
      </dgm:t>
    </dgm:pt>
    <dgm:pt modelId="{2B4738B2-0549-486D-BFB2-9398664B1909}">
      <dgm:prSet custT="1"/>
      <dgm:spPr/>
      <dgm:t>
        <a:bodyPr lIns="108000" tIns="36000" rIns="72000" bIns="36000"/>
        <a:lstStyle/>
        <a:p>
          <a:pPr algn="ctr">
            <a:lnSpc>
              <a:spcPct val="100000"/>
            </a:lnSpc>
            <a:spcAft>
              <a:spcPts val="0"/>
            </a:spcAft>
          </a:pPr>
          <a:r>
            <a:rPr lang="en-GB" sz="1600" b="1" dirty="0"/>
            <a:t>No information on </a:t>
          </a:r>
          <a:r>
            <a:rPr lang="en-GB" sz="1600" b="1" dirty="0" smtClean="0"/>
            <a:t>revision plans </a:t>
          </a:r>
          <a:endParaRPr lang="en-GB" sz="1600" b="1" dirty="0"/>
        </a:p>
        <a:p>
          <a:pPr algn="ctr">
            <a:lnSpc>
              <a:spcPct val="100000"/>
            </a:lnSpc>
            <a:spcAft>
              <a:spcPts val="0"/>
            </a:spcAft>
          </a:pPr>
          <a:r>
            <a:rPr lang="en-GB" sz="1600" b="1" dirty="0"/>
            <a:t>7 Countries</a:t>
          </a:r>
        </a:p>
      </dgm:t>
    </dgm:pt>
    <dgm:pt modelId="{7EADCE18-5482-4FF1-8EAE-8D2ED509697B}" type="parTrans" cxnId="{87992184-C51B-4DB4-8F9D-F4EDC381B834}">
      <dgm:prSet/>
      <dgm:spPr/>
      <dgm:t>
        <a:bodyPr/>
        <a:lstStyle/>
        <a:p>
          <a:endParaRPr lang="en-GB" sz="1600" b="1">
            <a:solidFill>
              <a:schemeClr val="tx1"/>
            </a:solidFill>
          </a:endParaRPr>
        </a:p>
      </dgm:t>
    </dgm:pt>
    <dgm:pt modelId="{95B998BD-AE6F-4A17-A1E3-11A55C4FEE88}" type="sibTrans" cxnId="{87992184-C51B-4DB4-8F9D-F4EDC381B834}">
      <dgm:prSet/>
      <dgm:spPr/>
      <dgm:t>
        <a:bodyPr/>
        <a:lstStyle/>
        <a:p>
          <a:endParaRPr lang="en-GB" sz="1600" b="1">
            <a:solidFill>
              <a:schemeClr val="tx1"/>
            </a:solidFill>
          </a:endParaRPr>
        </a:p>
      </dgm:t>
    </dgm:pt>
    <dgm:pt modelId="{BED55EB6-58D1-4BEA-AC07-010F8C2580F2}" type="pres">
      <dgm:prSet presAssocID="{14390672-D2B0-4D3E-BBFB-FA5CEBE8B9E0}" presName="hierChild1" presStyleCnt="0">
        <dgm:presLayoutVars>
          <dgm:orgChart val="1"/>
          <dgm:chPref val="1"/>
          <dgm:dir/>
          <dgm:animOne val="branch"/>
          <dgm:animLvl val="lvl"/>
          <dgm:resizeHandles/>
        </dgm:presLayoutVars>
      </dgm:prSet>
      <dgm:spPr/>
      <dgm:t>
        <a:bodyPr/>
        <a:lstStyle/>
        <a:p>
          <a:endParaRPr lang="en-GB"/>
        </a:p>
      </dgm:t>
    </dgm:pt>
    <dgm:pt modelId="{D7B212F8-E114-498B-A3FD-6E9EF0E6B016}" type="pres">
      <dgm:prSet presAssocID="{F0F85189-9F1F-4597-A91C-E3342BA8824E}" presName="hierRoot1" presStyleCnt="0">
        <dgm:presLayoutVars>
          <dgm:hierBranch/>
        </dgm:presLayoutVars>
      </dgm:prSet>
      <dgm:spPr/>
      <dgm:t>
        <a:bodyPr/>
        <a:lstStyle/>
        <a:p>
          <a:endParaRPr lang="en-GB"/>
        </a:p>
      </dgm:t>
    </dgm:pt>
    <dgm:pt modelId="{FAF8689E-DD16-4BCF-BB2B-7BE4C37DA6CA}" type="pres">
      <dgm:prSet presAssocID="{F0F85189-9F1F-4597-A91C-E3342BA8824E}" presName="rootComposite1" presStyleCnt="0"/>
      <dgm:spPr/>
      <dgm:t>
        <a:bodyPr/>
        <a:lstStyle/>
        <a:p>
          <a:endParaRPr lang="en-GB"/>
        </a:p>
      </dgm:t>
    </dgm:pt>
    <dgm:pt modelId="{50082309-639A-4E24-912A-22A76EC84154}" type="pres">
      <dgm:prSet presAssocID="{F0F85189-9F1F-4597-A91C-E3342BA8824E}" presName="rootText1" presStyleLbl="node0" presStyleIdx="0" presStyleCnt="1" custScaleX="151224" custLinFactNeighborX="48244" custLinFactNeighborY="4262">
        <dgm:presLayoutVars>
          <dgm:chPref val="3"/>
        </dgm:presLayoutVars>
      </dgm:prSet>
      <dgm:spPr/>
      <dgm:t>
        <a:bodyPr/>
        <a:lstStyle/>
        <a:p>
          <a:endParaRPr lang="en-GB"/>
        </a:p>
      </dgm:t>
    </dgm:pt>
    <dgm:pt modelId="{2C8805D0-372C-4FD8-B8F8-A483104B155C}" type="pres">
      <dgm:prSet presAssocID="{F0F85189-9F1F-4597-A91C-E3342BA8824E}" presName="rootConnector1" presStyleLbl="node1" presStyleIdx="0" presStyleCnt="0"/>
      <dgm:spPr/>
      <dgm:t>
        <a:bodyPr/>
        <a:lstStyle/>
        <a:p>
          <a:endParaRPr lang="en-GB"/>
        </a:p>
      </dgm:t>
    </dgm:pt>
    <dgm:pt modelId="{AA6B240C-95D1-4B23-8C5F-58B37A2B7AEF}" type="pres">
      <dgm:prSet presAssocID="{F0F85189-9F1F-4597-A91C-E3342BA8824E}" presName="hierChild2" presStyleCnt="0"/>
      <dgm:spPr/>
      <dgm:t>
        <a:bodyPr/>
        <a:lstStyle/>
        <a:p>
          <a:endParaRPr lang="en-GB"/>
        </a:p>
      </dgm:t>
    </dgm:pt>
    <dgm:pt modelId="{C0579C98-EB7D-47C5-A720-FDC231E08BFE}" type="pres">
      <dgm:prSet presAssocID="{F85D32CD-62E6-44B2-936C-4CFFE2AEC266}" presName="Name35" presStyleLbl="parChTrans1D2" presStyleIdx="0" presStyleCnt="3"/>
      <dgm:spPr/>
      <dgm:t>
        <a:bodyPr/>
        <a:lstStyle/>
        <a:p>
          <a:endParaRPr lang="en-GB"/>
        </a:p>
      </dgm:t>
    </dgm:pt>
    <dgm:pt modelId="{0390385A-E8F8-4E3A-86D9-1D565898573D}" type="pres">
      <dgm:prSet presAssocID="{4E3D17F7-58C4-455F-95DA-0CFD9A1CB310}" presName="hierRoot2" presStyleCnt="0">
        <dgm:presLayoutVars>
          <dgm:hierBranch val="init"/>
        </dgm:presLayoutVars>
      </dgm:prSet>
      <dgm:spPr/>
      <dgm:t>
        <a:bodyPr/>
        <a:lstStyle/>
        <a:p>
          <a:endParaRPr lang="en-GB"/>
        </a:p>
      </dgm:t>
    </dgm:pt>
    <dgm:pt modelId="{7D92A981-5951-458C-B71B-DD4C5A39F764}" type="pres">
      <dgm:prSet presAssocID="{4E3D17F7-58C4-455F-95DA-0CFD9A1CB310}" presName="rootComposite" presStyleCnt="0"/>
      <dgm:spPr/>
      <dgm:t>
        <a:bodyPr/>
        <a:lstStyle/>
        <a:p>
          <a:endParaRPr lang="en-GB"/>
        </a:p>
      </dgm:t>
    </dgm:pt>
    <dgm:pt modelId="{C9E5ECAA-37C6-4946-AB02-FB40C3244ACB}" type="pres">
      <dgm:prSet presAssocID="{4E3D17F7-58C4-455F-95DA-0CFD9A1CB310}" presName="rootText" presStyleLbl="node2" presStyleIdx="0" presStyleCnt="3" custScaleX="204060" custLinFactX="-237" custLinFactNeighborX="-100000" custLinFactNeighborY="-6372">
        <dgm:presLayoutVars>
          <dgm:chPref val="3"/>
        </dgm:presLayoutVars>
      </dgm:prSet>
      <dgm:spPr/>
      <dgm:t>
        <a:bodyPr/>
        <a:lstStyle/>
        <a:p>
          <a:endParaRPr lang="en-GB"/>
        </a:p>
      </dgm:t>
    </dgm:pt>
    <dgm:pt modelId="{205E8032-92B9-45F1-8412-3CA866007D0D}" type="pres">
      <dgm:prSet presAssocID="{4E3D17F7-58C4-455F-95DA-0CFD9A1CB310}" presName="rootConnector" presStyleLbl="node2" presStyleIdx="0" presStyleCnt="3"/>
      <dgm:spPr/>
      <dgm:t>
        <a:bodyPr/>
        <a:lstStyle/>
        <a:p>
          <a:endParaRPr lang="en-GB"/>
        </a:p>
      </dgm:t>
    </dgm:pt>
    <dgm:pt modelId="{01DF3618-1217-467A-BE0B-A051A67EB755}" type="pres">
      <dgm:prSet presAssocID="{4E3D17F7-58C4-455F-95DA-0CFD9A1CB310}" presName="hierChild4" presStyleCnt="0"/>
      <dgm:spPr/>
      <dgm:t>
        <a:bodyPr/>
        <a:lstStyle/>
        <a:p>
          <a:endParaRPr lang="en-GB"/>
        </a:p>
      </dgm:t>
    </dgm:pt>
    <dgm:pt modelId="{961B0A3A-87F3-4E33-AB30-43616C824C8F}" type="pres">
      <dgm:prSet presAssocID="{11D60D6D-5E55-408B-B02E-87C9C3092E7B}" presName="Name37" presStyleLbl="parChTrans1D3" presStyleIdx="0" presStyleCnt="7"/>
      <dgm:spPr/>
      <dgm:t>
        <a:bodyPr/>
        <a:lstStyle/>
        <a:p>
          <a:endParaRPr lang="en-GB"/>
        </a:p>
      </dgm:t>
    </dgm:pt>
    <dgm:pt modelId="{036492C4-CC4F-42F6-A650-4C8014CE61E9}" type="pres">
      <dgm:prSet presAssocID="{A30B33DB-7DE4-4566-8820-1E70E002DCBD}" presName="hierRoot2" presStyleCnt="0">
        <dgm:presLayoutVars>
          <dgm:hierBranch/>
        </dgm:presLayoutVars>
      </dgm:prSet>
      <dgm:spPr/>
      <dgm:t>
        <a:bodyPr/>
        <a:lstStyle/>
        <a:p>
          <a:endParaRPr lang="en-GB"/>
        </a:p>
      </dgm:t>
    </dgm:pt>
    <dgm:pt modelId="{AFC44932-319B-4515-BB32-3DDC9AF60F02}" type="pres">
      <dgm:prSet presAssocID="{A30B33DB-7DE4-4566-8820-1E70E002DCBD}" presName="rootComposite" presStyleCnt="0"/>
      <dgm:spPr/>
      <dgm:t>
        <a:bodyPr/>
        <a:lstStyle/>
        <a:p>
          <a:endParaRPr lang="en-GB"/>
        </a:p>
      </dgm:t>
    </dgm:pt>
    <dgm:pt modelId="{2BC32CEE-B79C-460E-AA57-CAAA19C2BDBC}" type="pres">
      <dgm:prSet presAssocID="{A30B33DB-7DE4-4566-8820-1E70E002DCBD}" presName="rootText" presStyleLbl="node3" presStyleIdx="0" presStyleCnt="7" custScaleX="193945" custScaleY="90095" custLinFactX="-8522" custLinFactNeighborX="-100000" custLinFactNeighborY="-9205">
        <dgm:presLayoutVars>
          <dgm:chPref val="3"/>
        </dgm:presLayoutVars>
      </dgm:prSet>
      <dgm:spPr/>
      <dgm:t>
        <a:bodyPr/>
        <a:lstStyle/>
        <a:p>
          <a:endParaRPr lang="en-GB"/>
        </a:p>
      </dgm:t>
    </dgm:pt>
    <dgm:pt modelId="{431ADFA7-2139-4B83-B6C8-95F239E5403D}" type="pres">
      <dgm:prSet presAssocID="{A30B33DB-7DE4-4566-8820-1E70E002DCBD}" presName="rootConnector" presStyleLbl="node3" presStyleIdx="0" presStyleCnt="7"/>
      <dgm:spPr/>
      <dgm:t>
        <a:bodyPr/>
        <a:lstStyle/>
        <a:p>
          <a:endParaRPr lang="en-GB"/>
        </a:p>
      </dgm:t>
    </dgm:pt>
    <dgm:pt modelId="{D2198090-1753-4462-9ACF-ED5267A80F4A}" type="pres">
      <dgm:prSet presAssocID="{A30B33DB-7DE4-4566-8820-1E70E002DCBD}" presName="hierChild4" presStyleCnt="0"/>
      <dgm:spPr/>
      <dgm:t>
        <a:bodyPr/>
        <a:lstStyle/>
        <a:p>
          <a:endParaRPr lang="en-GB"/>
        </a:p>
      </dgm:t>
    </dgm:pt>
    <dgm:pt modelId="{CF432426-8969-4FDE-B05C-8E9A6B764893}" type="pres">
      <dgm:prSet presAssocID="{A30B33DB-7DE4-4566-8820-1E70E002DCBD}" presName="hierChild5" presStyleCnt="0"/>
      <dgm:spPr/>
      <dgm:t>
        <a:bodyPr/>
        <a:lstStyle/>
        <a:p>
          <a:endParaRPr lang="en-GB"/>
        </a:p>
      </dgm:t>
    </dgm:pt>
    <dgm:pt modelId="{0F56645D-31CB-4D6B-A643-214A935A5EF8}" type="pres">
      <dgm:prSet presAssocID="{1C5DDFFD-2757-46F2-B955-A615E8DF4FED}" presName="Name37" presStyleLbl="parChTrans1D3" presStyleIdx="1" presStyleCnt="7"/>
      <dgm:spPr/>
      <dgm:t>
        <a:bodyPr/>
        <a:lstStyle/>
        <a:p>
          <a:endParaRPr lang="en-GB"/>
        </a:p>
      </dgm:t>
    </dgm:pt>
    <dgm:pt modelId="{EC1EDACC-48B1-431D-9F0D-7B934084D52B}" type="pres">
      <dgm:prSet presAssocID="{A7B0FE76-5FCE-418A-9DC8-66A04A6D31D0}" presName="hierRoot2" presStyleCnt="0">
        <dgm:presLayoutVars>
          <dgm:hierBranch val="init"/>
        </dgm:presLayoutVars>
      </dgm:prSet>
      <dgm:spPr/>
      <dgm:t>
        <a:bodyPr/>
        <a:lstStyle/>
        <a:p>
          <a:endParaRPr lang="en-GB"/>
        </a:p>
      </dgm:t>
    </dgm:pt>
    <dgm:pt modelId="{6AC1800E-8E96-4A62-8751-9D993B109418}" type="pres">
      <dgm:prSet presAssocID="{A7B0FE76-5FCE-418A-9DC8-66A04A6D31D0}" presName="rootComposite" presStyleCnt="0"/>
      <dgm:spPr/>
      <dgm:t>
        <a:bodyPr/>
        <a:lstStyle/>
        <a:p>
          <a:endParaRPr lang="en-GB"/>
        </a:p>
      </dgm:t>
    </dgm:pt>
    <dgm:pt modelId="{84B8931A-739B-4872-9F8E-D5BA17A34A68}" type="pres">
      <dgm:prSet presAssocID="{A7B0FE76-5FCE-418A-9DC8-66A04A6D31D0}" presName="rootText" presStyleLbl="node3" presStyleIdx="1" presStyleCnt="7" custScaleX="193945" custScaleY="90095" custLinFactX="-8522" custLinFactNeighborX="-100000" custLinFactNeighborY="-9205">
        <dgm:presLayoutVars>
          <dgm:chPref val="3"/>
        </dgm:presLayoutVars>
      </dgm:prSet>
      <dgm:spPr/>
      <dgm:t>
        <a:bodyPr/>
        <a:lstStyle/>
        <a:p>
          <a:endParaRPr lang="en-GB"/>
        </a:p>
      </dgm:t>
    </dgm:pt>
    <dgm:pt modelId="{2C58D91B-4984-4BA8-B4F2-AE0E674FC711}" type="pres">
      <dgm:prSet presAssocID="{A7B0FE76-5FCE-418A-9DC8-66A04A6D31D0}" presName="rootConnector" presStyleLbl="node3" presStyleIdx="1" presStyleCnt="7"/>
      <dgm:spPr/>
      <dgm:t>
        <a:bodyPr/>
        <a:lstStyle/>
        <a:p>
          <a:endParaRPr lang="en-GB"/>
        </a:p>
      </dgm:t>
    </dgm:pt>
    <dgm:pt modelId="{13EF366E-604E-449B-B0E0-385F084297E9}" type="pres">
      <dgm:prSet presAssocID="{A7B0FE76-5FCE-418A-9DC8-66A04A6D31D0}" presName="hierChild4" presStyleCnt="0"/>
      <dgm:spPr/>
      <dgm:t>
        <a:bodyPr/>
        <a:lstStyle/>
        <a:p>
          <a:endParaRPr lang="en-GB"/>
        </a:p>
      </dgm:t>
    </dgm:pt>
    <dgm:pt modelId="{AFDE90C8-0F62-484D-9DC7-C92019E96A86}" type="pres">
      <dgm:prSet presAssocID="{A7B0FE76-5FCE-418A-9DC8-66A04A6D31D0}" presName="hierChild5" presStyleCnt="0"/>
      <dgm:spPr/>
      <dgm:t>
        <a:bodyPr/>
        <a:lstStyle/>
        <a:p>
          <a:endParaRPr lang="en-GB"/>
        </a:p>
      </dgm:t>
    </dgm:pt>
    <dgm:pt modelId="{1B2493A1-9F94-4730-B045-33F4D209C6B5}" type="pres">
      <dgm:prSet presAssocID="{AE8F2B2E-1319-4394-8E9B-698B29D35496}" presName="Name37" presStyleLbl="parChTrans1D3" presStyleIdx="2" presStyleCnt="7"/>
      <dgm:spPr/>
      <dgm:t>
        <a:bodyPr/>
        <a:lstStyle/>
        <a:p>
          <a:endParaRPr lang="en-GB"/>
        </a:p>
      </dgm:t>
    </dgm:pt>
    <dgm:pt modelId="{A47AB990-E93A-4EF0-88F3-919EDBDFCE57}" type="pres">
      <dgm:prSet presAssocID="{4A9BA7B9-6461-4962-B5B2-F5C923C5593D}" presName="hierRoot2" presStyleCnt="0">
        <dgm:presLayoutVars>
          <dgm:hierBranch val="init"/>
        </dgm:presLayoutVars>
      </dgm:prSet>
      <dgm:spPr/>
      <dgm:t>
        <a:bodyPr/>
        <a:lstStyle/>
        <a:p>
          <a:endParaRPr lang="en-GB"/>
        </a:p>
      </dgm:t>
    </dgm:pt>
    <dgm:pt modelId="{8DC05432-6EDD-46C4-B5B0-C3D722162C16}" type="pres">
      <dgm:prSet presAssocID="{4A9BA7B9-6461-4962-B5B2-F5C923C5593D}" presName="rootComposite" presStyleCnt="0"/>
      <dgm:spPr/>
      <dgm:t>
        <a:bodyPr/>
        <a:lstStyle/>
        <a:p>
          <a:endParaRPr lang="en-GB"/>
        </a:p>
      </dgm:t>
    </dgm:pt>
    <dgm:pt modelId="{B20197FC-F82D-4721-91EA-F0A21FF24B70}" type="pres">
      <dgm:prSet presAssocID="{4A9BA7B9-6461-4962-B5B2-F5C923C5593D}" presName="rootText" presStyleLbl="node3" presStyleIdx="2" presStyleCnt="7" custScaleX="193945" custScaleY="90095" custLinFactX="-8522" custLinFactNeighborX="-100000" custLinFactNeighborY="-9205">
        <dgm:presLayoutVars>
          <dgm:chPref val="3"/>
        </dgm:presLayoutVars>
      </dgm:prSet>
      <dgm:spPr/>
      <dgm:t>
        <a:bodyPr/>
        <a:lstStyle/>
        <a:p>
          <a:endParaRPr lang="en-GB"/>
        </a:p>
      </dgm:t>
    </dgm:pt>
    <dgm:pt modelId="{F4595992-B0BD-42E8-A0F8-B03AD9F13DBB}" type="pres">
      <dgm:prSet presAssocID="{4A9BA7B9-6461-4962-B5B2-F5C923C5593D}" presName="rootConnector" presStyleLbl="node3" presStyleIdx="2" presStyleCnt="7"/>
      <dgm:spPr/>
      <dgm:t>
        <a:bodyPr/>
        <a:lstStyle/>
        <a:p>
          <a:endParaRPr lang="en-GB"/>
        </a:p>
      </dgm:t>
    </dgm:pt>
    <dgm:pt modelId="{A08EBA20-67DE-4D14-9705-1D69BC635301}" type="pres">
      <dgm:prSet presAssocID="{4A9BA7B9-6461-4962-B5B2-F5C923C5593D}" presName="hierChild4" presStyleCnt="0"/>
      <dgm:spPr/>
      <dgm:t>
        <a:bodyPr/>
        <a:lstStyle/>
        <a:p>
          <a:endParaRPr lang="en-GB"/>
        </a:p>
      </dgm:t>
    </dgm:pt>
    <dgm:pt modelId="{930B8551-DC00-441E-9AFD-B324085D3AA4}" type="pres">
      <dgm:prSet presAssocID="{4A9BA7B9-6461-4962-B5B2-F5C923C5593D}" presName="hierChild5" presStyleCnt="0"/>
      <dgm:spPr/>
      <dgm:t>
        <a:bodyPr/>
        <a:lstStyle/>
        <a:p>
          <a:endParaRPr lang="en-GB"/>
        </a:p>
      </dgm:t>
    </dgm:pt>
    <dgm:pt modelId="{127E973B-ACBA-4626-B257-41B067FAC150}" type="pres">
      <dgm:prSet presAssocID="{4E3D17F7-58C4-455F-95DA-0CFD9A1CB310}" presName="hierChild5" presStyleCnt="0"/>
      <dgm:spPr/>
      <dgm:t>
        <a:bodyPr/>
        <a:lstStyle/>
        <a:p>
          <a:endParaRPr lang="en-GB"/>
        </a:p>
      </dgm:t>
    </dgm:pt>
    <dgm:pt modelId="{55547954-4A0E-4B1D-A83E-D1E4CBA5658A}" type="pres">
      <dgm:prSet presAssocID="{4B3C0CF8-F65A-4EC1-A787-8C918D7255E3}" presName="Name35" presStyleLbl="parChTrans1D2" presStyleIdx="1" presStyleCnt="3"/>
      <dgm:spPr/>
      <dgm:t>
        <a:bodyPr/>
        <a:lstStyle/>
        <a:p>
          <a:endParaRPr lang="en-GB"/>
        </a:p>
      </dgm:t>
    </dgm:pt>
    <dgm:pt modelId="{AA3D467A-CD85-4074-9FF0-3C21335A7495}" type="pres">
      <dgm:prSet presAssocID="{31F2298F-DDFE-4FA4-8936-76988988DD7B}" presName="hierRoot2" presStyleCnt="0">
        <dgm:presLayoutVars>
          <dgm:hierBranch val="init"/>
        </dgm:presLayoutVars>
      </dgm:prSet>
      <dgm:spPr/>
      <dgm:t>
        <a:bodyPr/>
        <a:lstStyle/>
        <a:p>
          <a:endParaRPr lang="en-GB"/>
        </a:p>
      </dgm:t>
    </dgm:pt>
    <dgm:pt modelId="{38A3A1AF-1474-45B4-A035-937C2A2FF7E4}" type="pres">
      <dgm:prSet presAssocID="{31F2298F-DDFE-4FA4-8936-76988988DD7B}" presName="rootComposite" presStyleCnt="0"/>
      <dgm:spPr/>
      <dgm:t>
        <a:bodyPr/>
        <a:lstStyle/>
        <a:p>
          <a:endParaRPr lang="en-GB"/>
        </a:p>
      </dgm:t>
    </dgm:pt>
    <dgm:pt modelId="{39501734-1BF1-4CEB-9C3E-DC5C6B7034DC}" type="pres">
      <dgm:prSet presAssocID="{31F2298F-DDFE-4FA4-8936-76988988DD7B}" presName="rootText" presStyleLbl="node2" presStyleIdx="1" presStyleCnt="3" custScaleX="143415" custLinFactNeighborX="1152" custLinFactNeighborY="-4970">
        <dgm:presLayoutVars>
          <dgm:chPref val="3"/>
        </dgm:presLayoutVars>
      </dgm:prSet>
      <dgm:spPr/>
      <dgm:t>
        <a:bodyPr/>
        <a:lstStyle/>
        <a:p>
          <a:endParaRPr lang="en-GB"/>
        </a:p>
      </dgm:t>
    </dgm:pt>
    <dgm:pt modelId="{8167B63F-366E-49F3-89EB-3D8C64E32E5C}" type="pres">
      <dgm:prSet presAssocID="{31F2298F-DDFE-4FA4-8936-76988988DD7B}" presName="rootConnector" presStyleLbl="node2" presStyleIdx="1" presStyleCnt="3"/>
      <dgm:spPr/>
      <dgm:t>
        <a:bodyPr/>
        <a:lstStyle/>
        <a:p>
          <a:endParaRPr lang="en-GB"/>
        </a:p>
      </dgm:t>
    </dgm:pt>
    <dgm:pt modelId="{DC1D866A-83E4-45C0-8BF7-F06320D3D46C}" type="pres">
      <dgm:prSet presAssocID="{31F2298F-DDFE-4FA4-8936-76988988DD7B}" presName="hierChild4" presStyleCnt="0"/>
      <dgm:spPr/>
      <dgm:t>
        <a:bodyPr/>
        <a:lstStyle/>
        <a:p>
          <a:endParaRPr lang="en-GB"/>
        </a:p>
      </dgm:t>
    </dgm:pt>
    <dgm:pt modelId="{FD5221B0-CCC6-4F9E-93C3-6836ED86FC87}" type="pres">
      <dgm:prSet presAssocID="{4B427612-D8A6-46C5-8F2D-57639D32208E}" presName="Name37" presStyleLbl="parChTrans1D3" presStyleIdx="3" presStyleCnt="7"/>
      <dgm:spPr/>
      <dgm:t>
        <a:bodyPr/>
        <a:lstStyle/>
        <a:p>
          <a:endParaRPr lang="en-GB"/>
        </a:p>
      </dgm:t>
    </dgm:pt>
    <dgm:pt modelId="{307BEEDB-0296-4257-BE81-7E3C180DE7FC}" type="pres">
      <dgm:prSet presAssocID="{56EBDE8D-E379-422D-9AA7-630C4A1DBF74}" presName="hierRoot2" presStyleCnt="0">
        <dgm:presLayoutVars>
          <dgm:hierBranch val="init"/>
        </dgm:presLayoutVars>
      </dgm:prSet>
      <dgm:spPr/>
      <dgm:t>
        <a:bodyPr/>
        <a:lstStyle/>
        <a:p>
          <a:endParaRPr lang="en-GB"/>
        </a:p>
      </dgm:t>
    </dgm:pt>
    <dgm:pt modelId="{A69B5CE5-DC8B-4918-AE73-EDCEA49FF0DB}" type="pres">
      <dgm:prSet presAssocID="{56EBDE8D-E379-422D-9AA7-630C4A1DBF74}" presName="rootComposite" presStyleCnt="0"/>
      <dgm:spPr/>
      <dgm:t>
        <a:bodyPr/>
        <a:lstStyle/>
        <a:p>
          <a:endParaRPr lang="en-GB"/>
        </a:p>
      </dgm:t>
    </dgm:pt>
    <dgm:pt modelId="{18E9E31B-4087-4A4B-A136-C139E4C5DD9D}" type="pres">
      <dgm:prSet presAssocID="{56EBDE8D-E379-422D-9AA7-630C4A1DBF74}" presName="rootText" presStyleLbl="node3" presStyleIdx="3" presStyleCnt="7" custScaleX="209461" custScaleY="90095" custLinFactNeighborX="-1813" custLinFactNeighborY="-15399">
        <dgm:presLayoutVars>
          <dgm:chPref val="3"/>
        </dgm:presLayoutVars>
      </dgm:prSet>
      <dgm:spPr/>
      <dgm:t>
        <a:bodyPr/>
        <a:lstStyle/>
        <a:p>
          <a:endParaRPr lang="en-GB"/>
        </a:p>
      </dgm:t>
    </dgm:pt>
    <dgm:pt modelId="{4821DABA-0E4C-489F-81DD-CE916EBC257D}" type="pres">
      <dgm:prSet presAssocID="{56EBDE8D-E379-422D-9AA7-630C4A1DBF74}" presName="rootConnector" presStyleLbl="node3" presStyleIdx="3" presStyleCnt="7"/>
      <dgm:spPr/>
      <dgm:t>
        <a:bodyPr/>
        <a:lstStyle/>
        <a:p>
          <a:endParaRPr lang="en-GB"/>
        </a:p>
      </dgm:t>
    </dgm:pt>
    <dgm:pt modelId="{BD57EC91-EA7A-46E6-AF48-75840C710C82}" type="pres">
      <dgm:prSet presAssocID="{56EBDE8D-E379-422D-9AA7-630C4A1DBF74}" presName="hierChild4" presStyleCnt="0"/>
      <dgm:spPr/>
      <dgm:t>
        <a:bodyPr/>
        <a:lstStyle/>
        <a:p>
          <a:endParaRPr lang="en-GB"/>
        </a:p>
      </dgm:t>
    </dgm:pt>
    <dgm:pt modelId="{5DE6E7D6-1CAA-45F0-8646-172DED994836}" type="pres">
      <dgm:prSet presAssocID="{56EBDE8D-E379-422D-9AA7-630C4A1DBF74}" presName="hierChild5" presStyleCnt="0"/>
      <dgm:spPr/>
      <dgm:t>
        <a:bodyPr/>
        <a:lstStyle/>
        <a:p>
          <a:endParaRPr lang="en-GB"/>
        </a:p>
      </dgm:t>
    </dgm:pt>
    <dgm:pt modelId="{F047341D-5A8A-46CA-8435-3453F1EEDE5C}" type="pres">
      <dgm:prSet presAssocID="{39301B54-D5B6-48CC-A574-637AE8E45638}" presName="Name37" presStyleLbl="parChTrans1D3" presStyleIdx="4" presStyleCnt="7"/>
      <dgm:spPr/>
      <dgm:t>
        <a:bodyPr/>
        <a:lstStyle/>
        <a:p>
          <a:endParaRPr lang="en-GB"/>
        </a:p>
      </dgm:t>
    </dgm:pt>
    <dgm:pt modelId="{239A0B0C-1DE8-4984-933C-896A466748C2}" type="pres">
      <dgm:prSet presAssocID="{D5A9EAB4-A713-46B1-8C5D-9F33ABF25935}" presName="hierRoot2" presStyleCnt="0">
        <dgm:presLayoutVars>
          <dgm:hierBranch val="init"/>
        </dgm:presLayoutVars>
      </dgm:prSet>
      <dgm:spPr/>
      <dgm:t>
        <a:bodyPr/>
        <a:lstStyle/>
        <a:p>
          <a:endParaRPr lang="en-GB"/>
        </a:p>
      </dgm:t>
    </dgm:pt>
    <dgm:pt modelId="{43247A7C-F0D7-41FE-8832-D7CB1D6780DD}" type="pres">
      <dgm:prSet presAssocID="{D5A9EAB4-A713-46B1-8C5D-9F33ABF25935}" presName="rootComposite" presStyleCnt="0"/>
      <dgm:spPr/>
      <dgm:t>
        <a:bodyPr/>
        <a:lstStyle/>
        <a:p>
          <a:endParaRPr lang="en-GB"/>
        </a:p>
      </dgm:t>
    </dgm:pt>
    <dgm:pt modelId="{48228667-7728-4F3C-960F-C22635956651}" type="pres">
      <dgm:prSet presAssocID="{D5A9EAB4-A713-46B1-8C5D-9F33ABF25935}" presName="rootText" presStyleLbl="node3" presStyleIdx="4" presStyleCnt="7" custScaleX="209457" custScaleY="90095" custLinFactNeighborX="-1813" custLinFactNeighborY="-15399">
        <dgm:presLayoutVars>
          <dgm:chPref val="3"/>
        </dgm:presLayoutVars>
      </dgm:prSet>
      <dgm:spPr/>
      <dgm:t>
        <a:bodyPr/>
        <a:lstStyle/>
        <a:p>
          <a:endParaRPr lang="en-GB"/>
        </a:p>
      </dgm:t>
    </dgm:pt>
    <dgm:pt modelId="{59B7F255-1F82-4932-99D7-F13E03621BB7}" type="pres">
      <dgm:prSet presAssocID="{D5A9EAB4-A713-46B1-8C5D-9F33ABF25935}" presName="rootConnector" presStyleLbl="node3" presStyleIdx="4" presStyleCnt="7"/>
      <dgm:spPr/>
      <dgm:t>
        <a:bodyPr/>
        <a:lstStyle/>
        <a:p>
          <a:endParaRPr lang="en-GB"/>
        </a:p>
      </dgm:t>
    </dgm:pt>
    <dgm:pt modelId="{79D22A4C-4938-4014-8D7F-A9752C1826F3}" type="pres">
      <dgm:prSet presAssocID="{D5A9EAB4-A713-46B1-8C5D-9F33ABF25935}" presName="hierChild4" presStyleCnt="0"/>
      <dgm:spPr/>
      <dgm:t>
        <a:bodyPr/>
        <a:lstStyle/>
        <a:p>
          <a:endParaRPr lang="en-GB"/>
        </a:p>
      </dgm:t>
    </dgm:pt>
    <dgm:pt modelId="{A7E43FF5-0C36-4AF5-8DD4-7A5DB70D97B6}" type="pres">
      <dgm:prSet presAssocID="{D5A9EAB4-A713-46B1-8C5D-9F33ABF25935}" presName="hierChild5" presStyleCnt="0"/>
      <dgm:spPr/>
      <dgm:t>
        <a:bodyPr/>
        <a:lstStyle/>
        <a:p>
          <a:endParaRPr lang="en-GB"/>
        </a:p>
      </dgm:t>
    </dgm:pt>
    <dgm:pt modelId="{DC1C251C-9BAC-48BF-A49A-9329B086E5FD}" type="pres">
      <dgm:prSet presAssocID="{F8A9D482-B9C7-43F5-9327-1B8DE57C4F92}" presName="Name37" presStyleLbl="parChTrans1D3" presStyleIdx="5" presStyleCnt="7"/>
      <dgm:spPr/>
      <dgm:t>
        <a:bodyPr/>
        <a:lstStyle/>
        <a:p>
          <a:endParaRPr lang="en-GB"/>
        </a:p>
      </dgm:t>
    </dgm:pt>
    <dgm:pt modelId="{8ED0CD8E-8824-49DC-A3F3-284098E574AE}" type="pres">
      <dgm:prSet presAssocID="{81C74A3C-2EA7-451A-9378-D141ECB76EEF}" presName="hierRoot2" presStyleCnt="0">
        <dgm:presLayoutVars>
          <dgm:hierBranch val="init"/>
        </dgm:presLayoutVars>
      </dgm:prSet>
      <dgm:spPr/>
      <dgm:t>
        <a:bodyPr/>
        <a:lstStyle/>
        <a:p>
          <a:endParaRPr lang="en-GB"/>
        </a:p>
      </dgm:t>
    </dgm:pt>
    <dgm:pt modelId="{0A9256BD-C963-4DAA-A38E-45D6324B0641}" type="pres">
      <dgm:prSet presAssocID="{81C74A3C-2EA7-451A-9378-D141ECB76EEF}" presName="rootComposite" presStyleCnt="0"/>
      <dgm:spPr/>
      <dgm:t>
        <a:bodyPr/>
        <a:lstStyle/>
        <a:p>
          <a:endParaRPr lang="en-GB"/>
        </a:p>
      </dgm:t>
    </dgm:pt>
    <dgm:pt modelId="{A36B43DF-21CA-4A30-8505-E21207971E8B}" type="pres">
      <dgm:prSet presAssocID="{81C74A3C-2EA7-451A-9378-D141ECB76EEF}" presName="rootText" presStyleLbl="node3" presStyleIdx="5" presStyleCnt="7" custScaleX="209461" custScaleY="90095" custLinFactNeighborX="-1813" custLinFactNeighborY="-15399">
        <dgm:presLayoutVars>
          <dgm:chPref val="3"/>
        </dgm:presLayoutVars>
      </dgm:prSet>
      <dgm:spPr/>
      <dgm:t>
        <a:bodyPr/>
        <a:lstStyle/>
        <a:p>
          <a:endParaRPr lang="en-GB"/>
        </a:p>
      </dgm:t>
    </dgm:pt>
    <dgm:pt modelId="{30E8E358-F923-49C0-81C1-AB949BF9E67D}" type="pres">
      <dgm:prSet presAssocID="{81C74A3C-2EA7-451A-9378-D141ECB76EEF}" presName="rootConnector" presStyleLbl="node3" presStyleIdx="5" presStyleCnt="7"/>
      <dgm:spPr/>
      <dgm:t>
        <a:bodyPr/>
        <a:lstStyle/>
        <a:p>
          <a:endParaRPr lang="en-GB"/>
        </a:p>
      </dgm:t>
    </dgm:pt>
    <dgm:pt modelId="{E351BED8-8458-4E7B-BF95-43ECCD27193D}" type="pres">
      <dgm:prSet presAssocID="{81C74A3C-2EA7-451A-9378-D141ECB76EEF}" presName="hierChild4" presStyleCnt="0"/>
      <dgm:spPr/>
      <dgm:t>
        <a:bodyPr/>
        <a:lstStyle/>
        <a:p>
          <a:endParaRPr lang="en-GB"/>
        </a:p>
      </dgm:t>
    </dgm:pt>
    <dgm:pt modelId="{220B8154-DB9F-4975-A23E-ED6408370D41}" type="pres">
      <dgm:prSet presAssocID="{81C74A3C-2EA7-451A-9378-D141ECB76EEF}" presName="hierChild5" presStyleCnt="0"/>
      <dgm:spPr/>
      <dgm:t>
        <a:bodyPr/>
        <a:lstStyle/>
        <a:p>
          <a:endParaRPr lang="en-GB"/>
        </a:p>
      </dgm:t>
    </dgm:pt>
    <dgm:pt modelId="{2B557141-5F0A-46F0-B01C-B16B2CDB6282}" type="pres">
      <dgm:prSet presAssocID="{7EADCE18-5482-4FF1-8EAE-8D2ED509697B}" presName="Name37" presStyleLbl="parChTrans1D3" presStyleIdx="6" presStyleCnt="7"/>
      <dgm:spPr/>
      <dgm:t>
        <a:bodyPr/>
        <a:lstStyle/>
        <a:p>
          <a:endParaRPr lang="en-GB"/>
        </a:p>
      </dgm:t>
    </dgm:pt>
    <dgm:pt modelId="{7F86ACDB-E90F-4B9F-A80D-91234F5A172F}" type="pres">
      <dgm:prSet presAssocID="{2B4738B2-0549-486D-BFB2-9398664B1909}" presName="hierRoot2" presStyleCnt="0">
        <dgm:presLayoutVars>
          <dgm:hierBranch val="init"/>
        </dgm:presLayoutVars>
      </dgm:prSet>
      <dgm:spPr/>
      <dgm:t>
        <a:bodyPr/>
        <a:lstStyle/>
        <a:p>
          <a:endParaRPr lang="en-GB"/>
        </a:p>
      </dgm:t>
    </dgm:pt>
    <dgm:pt modelId="{716F9AF5-2450-4360-8DB3-CEAAD577CCDB}" type="pres">
      <dgm:prSet presAssocID="{2B4738B2-0549-486D-BFB2-9398664B1909}" presName="rootComposite" presStyleCnt="0"/>
      <dgm:spPr/>
      <dgm:t>
        <a:bodyPr/>
        <a:lstStyle/>
        <a:p>
          <a:endParaRPr lang="en-GB"/>
        </a:p>
      </dgm:t>
    </dgm:pt>
    <dgm:pt modelId="{DA3046BF-B5E3-44A4-A527-199C591A7741}" type="pres">
      <dgm:prSet presAssocID="{2B4738B2-0549-486D-BFB2-9398664B1909}" presName="rootText" presStyleLbl="node3" presStyleIdx="6" presStyleCnt="7" custScaleX="209461" custScaleY="90095" custLinFactNeighborX="-1813" custLinFactNeighborY="-15399">
        <dgm:presLayoutVars>
          <dgm:chPref val="3"/>
        </dgm:presLayoutVars>
      </dgm:prSet>
      <dgm:spPr/>
      <dgm:t>
        <a:bodyPr/>
        <a:lstStyle/>
        <a:p>
          <a:endParaRPr lang="en-GB"/>
        </a:p>
      </dgm:t>
    </dgm:pt>
    <dgm:pt modelId="{1A42AEEE-6A4A-490D-BC61-32354D0DCDA6}" type="pres">
      <dgm:prSet presAssocID="{2B4738B2-0549-486D-BFB2-9398664B1909}" presName="rootConnector" presStyleLbl="node3" presStyleIdx="6" presStyleCnt="7"/>
      <dgm:spPr/>
      <dgm:t>
        <a:bodyPr/>
        <a:lstStyle/>
        <a:p>
          <a:endParaRPr lang="en-GB"/>
        </a:p>
      </dgm:t>
    </dgm:pt>
    <dgm:pt modelId="{65DA584D-2FEE-4968-952D-74C38A261D1A}" type="pres">
      <dgm:prSet presAssocID="{2B4738B2-0549-486D-BFB2-9398664B1909}" presName="hierChild4" presStyleCnt="0"/>
      <dgm:spPr/>
      <dgm:t>
        <a:bodyPr/>
        <a:lstStyle/>
        <a:p>
          <a:endParaRPr lang="en-GB"/>
        </a:p>
      </dgm:t>
    </dgm:pt>
    <dgm:pt modelId="{E9E85259-A73C-43E3-AEC7-D46923016263}" type="pres">
      <dgm:prSet presAssocID="{2B4738B2-0549-486D-BFB2-9398664B1909}" presName="hierChild5" presStyleCnt="0"/>
      <dgm:spPr/>
      <dgm:t>
        <a:bodyPr/>
        <a:lstStyle/>
        <a:p>
          <a:endParaRPr lang="en-GB"/>
        </a:p>
      </dgm:t>
    </dgm:pt>
    <dgm:pt modelId="{0C00E81B-BB9F-4F33-A622-4E08EA4391AE}" type="pres">
      <dgm:prSet presAssocID="{31F2298F-DDFE-4FA4-8936-76988988DD7B}" presName="hierChild5" presStyleCnt="0"/>
      <dgm:spPr/>
      <dgm:t>
        <a:bodyPr/>
        <a:lstStyle/>
        <a:p>
          <a:endParaRPr lang="en-GB"/>
        </a:p>
      </dgm:t>
    </dgm:pt>
    <dgm:pt modelId="{B7A1CECF-EB2B-4C78-86C4-74B7FAE74BB0}" type="pres">
      <dgm:prSet presAssocID="{7C2BA974-302A-48E6-943A-4D6A1ED107A1}" presName="Name35" presStyleLbl="parChTrans1D2" presStyleIdx="2" presStyleCnt="3"/>
      <dgm:spPr/>
      <dgm:t>
        <a:bodyPr/>
        <a:lstStyle/>
        <a:p>
          <a:endParaRPr lang="en-GB"/>
        </a:p>
      </dgm:t>
    </dgm:pt>
    <dgm:pt modelId="{E66F42F8-84C5-4878-AB2B-63004AEB4A6A}" type="pres">
      <dgm:prSet presAssocID="{3B638A9A-8AFD-4D69-8741-020D2845FED2}" presName="hierRoot2" presStyleCnt="0">
        <dgm:presLayoutVars>
          <dgm:hierBranch val="init"/>
        </dgm:presLayoutVars>
      </dgm:prSet>
      <dgm:spPr/>
      <dgm:t>
        <a:bodyPr/>
        <a:lstStyle/>
        <a:p>
          <a:endParaRPr lang="en-GB"/>
        </a:p>
      </dgm:t>
    </dgm:pt>
    <dgm:pt modelId="{0CAE8189-574E-44B9-AF71-1FE94BDF757D}" type="pres">
      <dgm:prSet presAssocID="{3B638A9A-8AFD-4D69-8741-020D2845FED2}" presName="rootComposite" presStyleCnt="0"/>
      <dgm:spPr/>
      <dgm:t>
        <a:bodyPr/>
        <a:lstStyle/>
        <a:p>
          <a:endParaRPr lang="en-GB"/>
        </a:p>
      </dgm:t>
    </dgm:pt>
    <dgm:pt modelId="{C452E8D5-F73A-40DF-B171-7F18653E8DF1}" type="pres">
      <dgm:prSet presAssocID="{3B638A9A-8AFD-4D69-8741-020D2845FED2}" presName="rootText" presStyleLbl="node2" presStyleIdx="2" presStyleCnt="3" custScaleX="113743" custLinFactX="4509" custLinFactNeighborX="100000" custLinFactNeighborY="-6372">
        <dgm:presLayoutVars>
          <dgm:chPref val="3"/>
        </dgm:presLayoutVars>
      </dgm:prSet>
      <dgm:spPr/>
      <dgm:t>
        <a:bodyPr/>
        <a:lstStyle/>
        <a:p>
          <a:endParaRPr lang="en-GB"/>
        </a:p>
      </dgm:t>
    </dgm:pt>
    <dgm:pt modelId="{BA363114-E4C2-477C-85A8-B0DCEB857A51}" type="pres">
      <dgm:prSet presAssocID="{3B638A9A-8AFD-4D69-8741-020D2845FED2}" presName="rootConnector" presStyleLbl="node2" presStyleIdx="2" presStyleCnt="3"/>
      <dgm:spPr/>
      <dgm:t>
        <a:bodyPr/>
        <a:lstStyle/>
        <a:p>
          <a:endParaRPr lang="en-GB"/>
        </a:p>
      </dgm:t>
    </dgm:pt>
    <dgm:pt modelId="{F941DB19-42B1-48CA-B5D4-8C0CF558153F}" type="pres">
      <dgm:prSet presAssocID="{3B638A9A-8AFD-4D69-8741-020D2845FED2}" presName="hierChild4" presStyleCnt="0"/>
      <dgm:spPr/>
      <dgm:t>
        <a:bodyPr/>
        <a:lstStyle/>
        <a:p>
          <a:endParaRPr lang="en-GB"/>
        </a:p>
      </dgm:t>
    </dgm:pt>
    <dgm:pt modelId="{C22DFB78-594E-48A4-AF37-F9BA67D0DF79}" type="pres">
      <dgm:prSet presAssocID="{3B638A9A-8AFD-4D69-8741-020D2845FED2}" presName="hierChild5" presStyleCnt="0"/>
      <dgm:spPr/>
      <dgm:t>
        <a:bodyPr/>
        <a:lstStyle/>
        <a:p>
          <a:endParaRPr lang="en-GB"/>
        </a:p>
      </dgm:t>
    </dgm:pt>
    <dgm:pt modelId="{DB9B853B-39FF-4D85-9FA6-56AEC258E342}" type="pres">
      <dgm:prSet presAssocID="{F0F85189-9F1F-4597-A91C-E3342BA8824E}" presName="hierChild3" presStyleCnt="0"/>
      <dgm:spPr/>
      <dgm:t>
        <a:bodyPr/>
        <a:lstStyle/>
        <a:p>
          <a:endParaRPr lang="en-GB"/>
        </a:p>
      </dgm:t>
    </dgm:pt>
  </dgm:ptLst>
  <dgm:cxnLst>
    <dgm:cxn modelId="{64335CC3-128F-40EF-9B58-B817EECCF5DA}" type="presOf" srcId="{F0F85189-9F1F-4597-A91C-E3342BA8824E}" destId="{50082309-639A-4E24-912A-22A76EC84154}" srcOrd="0" destOrd="0" presId="urn:microsoft.com/office/officeart/2005/8/layout/orgChart1"/>
    <dgm:cxn modelId="{0A72E371-E834-41B3-BDF4-13A25DED08E7}" type="presOf" srcId="{F0F85189-9F1F-4597-A91C-E3342BA8824E}" destId="{2C8805D0-372C-4FD8-B8F8-A483104B155C}" srcOrd="1" destOrd="0" presId="urn:microsoft.com/office/officeart/2005/8/layout/orgChart1"/>
    <dgm:cxn modelId="{8BB7E5A2-FDA2-4BF0-B3E1-115B5D7E106B}" type="presOf" srcId="{4A9BA7B9-6461-4962-B5B2-F5C923C5593D}" destId="{B20197FC-F82D-4721-91EA-F0A21FF24B70}" srcOrd="0" destOrd="0" presId="urn:microsoft.com/office/officeart/2005/8/layout/orgChart1"/>
    <dgm:cxn modelId="{DC448DAE-0162-4718-80C9-5BC0F2679C17}" srcId="{F0F85189-9F1F-4597-A91C-E3342BA8824E}" destId="{3B638A9A-8AFD-4D69-8741-020D2845FED2}" srcOrd="2" destOrd="0" parTransId="{7C2BA974-302A-48E6-943A-4D6A1ED107A1}" sibTransId="{45E8B154-D779-4575-AD9F-0D65E68549EE}"/>
    <dgm:cxn modelId="{2943B9EA-F5AB-4793-A00B-6436A1B44A43}" srcId="{31F2298F-DDFE-4FA4-8936-76988988DD7B}" destId="{81C74A3C-2EA7-451A-9378-D141ECB76EEF}" srcOrd="2" destOrd="0" parTransId="{F8A9D482-B9C7-43F5-9327-1B8DE57C4F92}" sibTransId="{7AC9E49B-6A39-4368-9FB3-8A1F49BA2F73}"/>
    <dgm:cxn modelId="{C19108BA-3070-4A68-834D-D384E4F3A279}" type="presOf" srcId="{4A9BA7B9-6461-4962-B5B2-F5C923C5593D}" destId="{F4595992-B0BD-42E8-A0F8-B03AD9F13DBB}" srcOrd="1" destOrd="0" presId="urn:microsoft.com/office/officeart/2005/8/layout/orgChart1"/>
    <dgm:cxn modelId="{3AAF1FF1-ABB7-4341-A03C-4CEA5F8781D5}" type="presOf" srcId="{2B4738B2-0549-486D-BFB2-9398664B1909}" destId="{DA3046BF-B5E3-44A4-A527-199C591A7741}" srcOrd="0" destOrd="0" presId="urn:microsoft.com/office/officeart/2005/8/layout/orgChart1"/>
    <dgm:cxn modelId="{6BB0351A-9027-4B97-BD6F-21E4AC145766}" type="presOf" srcId="{A7B0FE76-5FCE-418A-9DC8-66A04A6D31D0}" destId="{84B8931A-739B-4872-9F8E-D5BA17A34A68}" srcOrd="0" destOrd="0" presId="urn:microsoft.com/office/officeart/2005/8/layout/orgChart1"/>
    <dgm:cxn modelId="{C712B23E-B5FA-4EC5-8137-37CAF91BF3E0}" type="presOf" srcId="{A7B0FE76-5FCE-418A-9DC8-66A04A6D31D0}" destId="{2C58D91B-4984-4BA8-B4F2-AE0E674FC711}" srcOrd="1" destOrd="0" presId="urn:microsoft.com/office/officeart/2005/8/layout/orgChart1"/>
    <dgm:cxn modelId="{6F6DF88B-42F5-450A-9F32-5D137CBF15CC}" type="presOf" srcId="{AE8F2B2E-1319-4394-8E9B-698B29D35496}" destId="{1B2493A1-9F94-4730-B045-33F4D209C6B5}" srcOrd="0" destOrd="0" presId="urn:microsoft.com/office/officeart/2005/8/layout/orgChart1"/>
    <dgm:cxn modelId="{51AB6634-FA6F-47B8-A2C0-DB4F9BED5233}" srcId="{4E3D17F7-58C4-455F-95DA-0CFD9A1CB310}" destId="{A7B0FE76-5FCE-418A-9DC8-66A04A6D31D0}" srcOrd="1" destOrd="0" parTransId="{1C5DDFFD-2757-46F2-B955-A615E8DF4FED}" sibTransId="{B1581176-95C8-4AAA-81F8-72C0CD1C4FF7}"/>
    <dgm:cxn modelId="{8B56543A-7A0D-4357-B793-0331F9492F0D}" srcId="{F0F85189-9F1F-4597-A91C-E3342BA8824E}" destId="{4E3D17F7-58C4-455F-95DA-0CFD9A1CB310}" srcOrd="0" destOrd="0" parTransId="{F85D32CD-62E6-44B2-936C-4CFFE2AEC266}" sibTransId="{CB09AA3A-77AE-4D95-B682-CC2A53D778BE}"/>
    <dgm:cxn modelId="{36261CB7-879B-48D6-86A5-244F1B9C6790}" type="presOf" srcId="{3B638A9A-8AFD-4D69-8741-020D2845FED2}" destId="{BA363114-E4C2-477C-85A8-B0DCEB857A51}" srcOrd="1" destOrd="0" presId="urn:microsoft.com/office/officeart/2005/8/layout/orgChart1"/>
    <dgm:cxn modelId="{48FAA805-F0F5-4F10-BE51-24E46CA17A51}" srcId="{F0F85189-9F1F-4597-A91C-E3342BA8824E}" destId="{31F2298F-DDFE-4FA4-8936-76988988DD7B}" srcOrd="1" destOrd="0" parTransId="{4B3C0CF8-F65A-4EC1-A787-8C918D7255E3}" sibTransId="{6FFE8F97-BD05-4A7B-A74C-395FED24FF20}"/>
    <dgm:cxn modelId="{5C019021-A52D-4AD5-8F54-AD0906C5060B}" type="presOf" srcId="{F8A9D482-B9C7-43F5-9327-1B8DE57C4F92}" destId="{DC1C251C-9BAC-48BF-A49A-9329B086E5FD}" srcOrd="0" destOrd="0" presId="urn:microsoft.com/office/officeart/2005/8/layout/orgChart1"/>
    <dgm:cxn modelId="{58E0AFC3-510B-406A-A207-0CC9DB7E70B9}" type="presOf" srcId="{4B427612-D8A6-46C5-8F2D-57639D32208E}" destId="{FD5221B0-CCC6-4F9E-93C3-6836ED86FC87}" srcOrd="0" destOrd="0" presId="urn:microsoft.com/office/officeart/2005/8/layout/orgChart1"/>
    <dgm:cxn modelId="{C36FEB28-1206-4E18-8F73-868473D1B406}" type="presOf" srcId="{4E3D17F7-58C4-455F-95DA-0CFD9A1CB310}" destId="{C9E5ECAA-37C6-4946-AB02-FB40C3244ACB}" srcOrd="0" destOrd="0" presId="urn:microsoft.com/office/officeart/2005/8/layout/orgChart1"/>
    <dgm:cxn modelId="{C065BF1A-28E6-455F-9FFC-DD8F95C98D9F}" type="presOf" srcId="{D5A9EAB4-A713-46B1-8C5D-9F33ABF25935}" destId="{59B7F255-1F82-4932-99D7-F13E03621BB7}" srcOrd="1" destOrd="0" presId="urn:microsoft.com/office/officeart/2005/8/layout/orgChart1"/>
    <dgm:cxn modelId="{4FB7F604-97DA-4665-95F5-8BF8DD3CFEB3}" type="presOf" srcId="{F85D32CD-62E6-44B2-936C-4CFFE2AEC266}" destId="{C0579C98-EB7D-47C5-A720-FDC231E08BFE}" srcOrd="0" destOrd="0" presId="urn:microsoft.com/office/officeart/2005/8/layout/orgChart1"/>
    <dgm:cxn modelId="{4382FFBA-89D9-4993-BDDA-C061674AA899}" type="presOf" srcId="{3B638A9A-8AFD-4D69-8741-020D2845FED2}" destId="{C452E8D5-F73A-40DF-B171-7F18653E8DF1}" srcOrd="0" destOrd="0" presId="urn:microsoft.com/office/officeart/2005/8/layout/orgChart1"/>
    <dgm:cxn modelId="{78CA6984-9108-4B3A-9CA4-E31F3A20D7A2}" srcId="{4E3D17F7-58C4-455F-95DA-0CFD9A1CB310}" destId="{4A9BA7B9-6461-4962-B5B2-F5C923C5593D}" srcOrd="2" destOrd="0" parTransId="{AE8F2B2E-1319-4394-8E9B-698B29D35496}" sibTransId="{4A7F6F41-B3D2-4B42-910B-225F6869FDAB}"/>
    <dgm:cxn modelId="{BA4F02CB-31DD-4008-88DB-922B2A956D65}" type="presOf" srcId="{D5A9EAB4-A713-46B1-8C5D-9F33ABF25935}" destId="{48228667-7728-4F3C-960F-C22635956651}" srcOrd="0" destOrd="0" presId="urn:microsoft.com/office/officeart/2005/8/layout/orgChart1"/>
    <dgm:cxn modelId="{700862DC-542F-4744-9061-EE7DE43F81F1}" type="presOf" srcId="{4E3D17F7-58C4-455F-95DA-0CFD9A1CB310}" destId="{205E8032-92B9-45F1-8412-3CA866007D0D}" srcOrd="1" destOrd="0" presId="urn:microsoft.com/office/officeart/2005/8/layout/orgChart1"/>
    <dgm:cxn modelId="{F24C7D96-F1F6-487D-88C1-FDC973158AAE}" type="presOf" srcId="{56EBDE8D-E379-422D-9AA7-630C4A1DBF74}" destId="{4821DABA-0E4C-489F-81DD-CE916EBC257D}" srcOrd="1" destOrd="0" presId="urn:microsoft.com/office/officeart/2005/8/layout/orgChart1"/>
    <dgm:cxn modelId="{A53EF0C8-62F4-4C62-A14C-BBDB212FCC8C}" srcId="{4E3D17F7-58C4-455F-95DA-0CFD9A1CB310}" destId="{A30B33DB-7DE4-4566-8820-1E70E002DCBD}" srcOrd="0" destOrd="0" parTransId="{11D60D6D-5E55-408B-B02E-87C9C3092E7B}" sibTransId="{880C500B-E49A-4A82-9B07-82504CD7D9E0}"/>
    <dgm:cxn modelId="{881DBA62-AEAC-44F1-9DAA-B25C300EFA7A}" srcId="{31F2298F-DDFE-4FA4-8936-76988988DD7B}" destId="{56EBDE8D-E379-422D-9AA7-630C4A1DBF74}" srcOrd="0" destOrd="0" parTransId="{4B427612-D8A6-46C5-8F2D-57639D32208E}" sibTransId="{98CCA692-BAC7-44FF-9168-0CCDB3250D92}"/>
    <dgm:cxn modelId="{804F7D51-1D91-4F28-8085-2407C8F443BD}" type="presOf" srcId="{2B4738B2-0549-486D-BFB2-9398664B1909}" destId="{1A42AEEE-6A4A-490D-BC61-32354D0DCDA6}" srcOrd="1" destOrd="0" presId="urn:microsoft.com/office/officeart/2005/8/layout/orgChart1"/>
    <dgm:cxn modelId="{E6F62BE8-C910-4001-ACD8-B23BDB766371}" type="presOf" srcId="{1C5DDFFD-2757-46F2-B955-A615E8DF4FED}" destId="{0F56645D-31CB-4D6B-A643-214A935A5EF8}" srcOrd="0" destOrd="0" presId="urn:microsoft.com/office/officeart/2005/8/layout/orgChart1"/>
    <dgm:cxn modelId="{8BBF2B7E-C7DD-424F-ACE1-0DD24180B956}" type="presOf" srcId="{4B3C0CF8-F65A-4EC1-A787-8C918D7255E3}" destId="{55547954-4A0E-4B1D-A83E-D1E4CBA5658A}" srcOrd="0" destOrd="0" presId="urn:microsoft.com/office/officeart/2005/8/layout/orgChart1"/>
    <dgm:cxn modelId="{616E1ECE-D2BA-466F-8C41-91198F55D425}" type="presOf" srcId="{81C74A3C-2EA7-451A-9378-D141ECB76EEF}" destId="{A36B43DF-21CA-4A30-8505-E21207971E8B}" srcOrd="0" destOrd="0" presId="urn:microsoft.com/office/officeart/2005/8/layout/orgChart1"/>
    <dgm:cxn modelId="{87992184-C51B-4DB4-8F9D-F4EDC381B834}" srcId="{31F2298F-DDFE-4FA4-8936-76988988DD7B}" destId="{2B4738B2-0549-486D-BFB2-9398664B1909}" srcOrd="3" destOrd="0" parTransId="{7EADCE18-5482-4FF1-8EAE-8D2ED509697B}" sibTransId="{95B998BD-AE6F-4A17-A1E3-11A55C4FEE88}"/>
    <dgm:cxn modelId="{7C8F617F-B1FB-49B3-8A28-421B7F9986F7}" type="presOf" srcId="{A30B33DB-7DE4-4566-8820-1E70E002DCBD}" destId="{2BC32CEE-B79C-460E-AA57-CAAA19C2BDBC}" srcOrd="0" destOrd="0" presId="urn:microsoft.com/office/officeart/2005/8/layout/orgChart1"/>
    <dgm:cxn modelId="{2DEBB63C-8C9E-4868-91C3-BC0E1A8B291C}" type="presOf" srcId="{31F2298F-DDFE-4FA4-8936-76988988DD7B}" destId="{39501734-1BF1-4CEB-9C3E-DC5C6B7034DC}" srcOrd="0" destOrd="0" presId="urn:microsoft.com/office/officeart/2005/8/layout/orgChart1"/>
    <dgm:cxn modelId="{374F2FDB-8C23-47A9-BD75-A0070B95CD5E}" type="presOf" srcId="{11D60D6D-5E55-408B-B02E-87C9C3092E7B}" destId="{961B0A3A-87F3-4E33-AB30-43616C824C8F}" srcOrd="0" destOrd="0" presId="urn:microsoft.com/office/officeart/2005/8/layout/orgChart1"/>
    <dgm:cxn modelId="{EC5F98E5-C7D8-4921-A2B5-B96F54E6E602}" srcId="{31F2298F-DDFE-4FA4-8936-76988988DD7B}" destId="{D5A9EAB4-A713-46B1-8C5D-9F33ABF25935}" srcOrd="1" destOrd="0" parTransId="{39301B54-D5B6-48CC-A574-637AE8E45638}" sibTransId="{742132F1-B711-4F4E-80E7-0CA87B8192A3}"/>
    <dgm:cxn modelId="{44FBFCEB-D97B-44CD-B5C8-17A9F786CF03}" type="presOf" srcId="{7C2BA974-302A-48E6-943A-4D6A1ED107A1}" destId="{B7A1CECF-EB2B-4C78-86C4-74B7FAE74BB0}" srcOrd="0" destOrd="0" presId="urn:microsoft.com/office/officeart/2005/8/layout/orgChart1"/>
    <dgm:cxn modelId="{52741E2A-9D24-424F-9EA3-F2D9175D79A0}" type="presOf" srcId="{7EADCE18-5482-4FF1-8EAE-8D2ED509697B}" destId="{2B557141-5F0A-46F0-B01C-B16B2CDB6282}" srcOrd="0" destOrd="0" presId="urn:microsoft.com/office/officeart/2005/8/layout/orgChart1"/>
    <dgm:cxn modelId="{D171005B-96FC-47EF-8DF9-6E4217DA95FD}" type="presOf" srcId="{39301B54-D5B6-48CC-A574-637AE8E45638}" destId="{F047341D-5A8A-46CA-8435-3453F1EEDE5C}" srcOrd="0" destOrd="0" presId="urn:microsoft.com/office/officeart/2005/8/layout/orgChart1"/>
    <dgm:cxn modelId="{E3F2FB3B-E29F-4DBC-BB44-C316268AF6F6}" type="presOf" srcId="{31F2298F-DDFE-4FA4-8936-76988988DD7B}" destId="{8167B63F-366E-49F3-89EB-3D8C64E32E5C}" srcOrd="1" destOrd="0" presId="urn:microsoft.com/office/officeart/2005/8/layout/orgChart1"/>
    <dgm:cxn modelId="{7B50C993-47CF-4121-B447-34CE217CF965}" type="presOf" srcId="{56EBDE8D-E379-422D-9AA7-630C4A1DBF74}" destId="{18E9E31B-4087-4A4B-A136-C139E4C5DD9D}" srcOrd="0" destOrd="0" presId="urn:microsoft.com/office/officeart/2005/8/layout/orgChart1"/>
    <dgm:cxn modelId="{467B738F-F9F8-4D06-AA5D-991CA4B3C393}" srcId="{14390672-D2B0-4D3E-BBFB-FA5CEBE8B9E0}" destId="{F0F85189-9F1F-4597-A91C-E3342BA8824E}" srcOrd="0" destOrd="0" parTransId="{63A143EB-36A9-4940-A721-C4F2E57DE6CA}" sibTransId="{BCD3302C-9A87-43F6-8C0B-6EEF0DA758B8}"/>
    <dgm:cxn modelId="{4554FD87-E645-4B82-94BB-8D095A6BCD95}" type="presOf" srcId="{14390672-D2B0-4D3E-BBFB-FA5CEBE8B9E0}" destId="{BED55EB6-58D1-4BEA-AC07-010F8C2580F2}" srcOrd="0" destOrd="0" presId="urn:microsoft.com/office/officeart/2005/8/layout/orgChart1"/>
    <dgm:cxn modelId="{81B00572-D6A9-41EB-B943-BF3B5B745461}" type="presOf" srcId="{A30B33DB-7DE4-4566-8820-1E70E002DCBD}" destId="{431ADFA7-2139-4B83-B6C8-95F239E5403D}" srcOrd="1" destOrd="0" presId="urn:microsoft.com/office/officeart/2005/8/layout/orgChart1"/>
    <dgm:cxn modelId="{B8DFC47F-AC60-4434-83F7-C25164B59A70}" type="presOf" srcId="{81C74A3C-2EA7-451A-9378-D141ECB76EEF}" destId="{30E8E358-F923-49C0-81C1-AB949BF9E67D}" srcOrd="1" destOrd="0" presId="urn:microsoft.com/office/officeart/2005/8/layout/orgChart1"/>
    <dgm:cxn modelId="{D908ED5A-2B3E-4929-A9F4-0979699DE0E8}" type="presParOf" srcId="{BED55EB6-58D1-4BEA-AC07-010F8C2580F2}" destId="{D7B212F8-E114-498B-A3FD-6E9EF0E6B016}" srcOrd="0" destOrd="0" presId="urn:microsoft.com/office/officeart/2005/8/layout/orgChart1"/>
    <dgm:cxn modelId="{E4A2FCA3-2E15-49F6-B0EB-97A18CAE9046}" type="presParOf" srcId="{D7B212F8-E114-498B-A3FD-6E9EF0E6B016}" destId="{FAF8689E-DD16-4BCF-BB2B-7BE4C37DA6CA}" srcOrd="0" destOrd="0" presId="urn:microsoft.com/office/officeart/2005/8/layout/orgChart1"/>
    <dgm:cxn modelId="{9739F91B-2B3E-4D80-A434-E081503066E6}" type="presParOf" srcId="{FAF8689E-DD16-4BCF-BB2B-7BE4C37DA6CA}" destId="{50082309-639A-4E24-912A-22A76EC84154}" srcOrd="0" destOrd="0" presId="urn:microsoft.com/office/officeart/2005/8/layout/orgChart1"/>
    <dgm:cxn modelId="{C29979CE-DEC8-4D2A-960E-EBE8F4AFD5FC}" type="presParOf" srcId="{FAF8689E-DD16-4BCF-BB2B-7BE4C37DA6CA}" destId="{2C8805D0-372C-4FD8-B8F8-A483104B155C}" srcOrd="1" destOrd="0" presId="urn:microsoft.com/office/officeart/2005/8/layout/orgChart1"/>
    <dgm:cxn modelId="{A44C1C49-C271-4E0D-A4C4-65A651BCA3D2}" type="presParOf" srcId="{D7B212F8-E114-498B-A3FD-6E9EF0E6B016}" destId="{AA6B240C-95D1-4B23-8C5F-58B37A2B7AEF}" srcOrd="1" destOrd="0" presId="urn:microsoft.com/office/officeart/2005/8/layout/orgChart1"/>
    <dgm:cxn modelId="{F45055D7-5F23-4297-8607-9EED2EEF3BA2}" type="presParOf" srcId="{AA6B240C-95D1-4B23-8C5F-58B37A2B7AEF}" destId="{C0579C98-EB7D-47C5-A720-FDC231E08BFE}" srcOrd="0" destOrd="0" presId="urn:microsoft.com/office/officeart/2005/8/layout/orgChart1"/>
    <dgm:cxn modelId="{5AA1D265-E745-4AE3-871E-FFA56565D5FE}" type="presParOf" srcId="{AA6B240C-95D1-4B23-8C5F-58B37A2B7AEF}" destId="{0390385A-E8F8-4E3A-86D9-1D565898573D}" srcOrd="1" destOrd="0" presId="urn:microsoft.com/office/officeart/2005/8/layout/orgChart1"/>
    <dgm:cxn modelId="{D5E230DD-3856-4513-9C09-960F7E9CEDE3}" type="presParOf" srcId="{0390385A-E8F8-4E3A-86D9-1D565898573D}" destId="{7D92A981-5951-458C-B71B-DD4C5A39F764}" srcOrd="0" destOrd="0" presId="urn:microsoft.com/office/officeart/2005/8/layout/orgChart1"/>
    <dgm:cxn modelId="{34B8D4F1-CFA3-46DA-8918-5818E557A395}" type="presParOf" srcId="{7D92A981-5951-458C-B71B-DD4C5A39F764}" destId="{C9E5ECAA-37C6-4946-AB02-FB40C3244ACB}" srcOrd="0" destOrd="0" presId="urn:microsoft.com/office/officeart/2005/8/layout/orgChart1"/>
    <dgm:cxn modelId="{4D8642B9-EA82-42D9-9C76-2363221FDD60}" type="presParOf" srcId="{7D92A981-5951-458C-B71B-DD4C5A39F764}" destId="{205E8032-92B9-45F1-8412-3CA866007D0D}" srcOrd="1" destOrd="0" presId="urn:microsoft.com/office/officeart/2005/8/layout/orgChart1"/>
    <dgm:cxn modelId="{7BAC11DD-3C55-4F6C-9BCD-79AB3783E593}" type="presParOf" srcId="{0390385A-E8F8-4E3A-86D9-1D565898573D}" destId="{01DF3618-1217-467A-BE0B-A051A67EB755}" srcOrd="1" destOrd="0" presId="urn:microsoft.com/office/officeart/2005/8/layout/orgChart1"/>
    <dgm:cxn modelId="{C1076F0F-8EED-4263-B628-0322048F34DF}" type="presParOf" srcId="{01DF3618-1217-467A-BE0B-A051A67EB755}" destId="{961B0A3A-87F3-4E33-AB30-43616C824C8F}" srcOrd="0" destOrd="0" presId="urn:microsoft.com/office/officeart/2005/8/layout/orgChart1"/>
    <dgm:cxn modelId="{61FC5E29-21EC-4079-8375-07B1988522B8}" type="presParOf" srcId="{01DF3618-1217-467A-BE0B-A051A67EB755}" destId="{036492C4-CC4F-42F6-A650-4C8014CE61E9}" srcOrd="1" destOrd="0" presId="urn:microsoft.com/office/officeart/2005/8/layout/orgChart1"/>
    <dgm:cxn modelId="{F30D1F50-1AB6-4367-8597-92073095B0A1}" type="presParOf" srcId="{036492C4-CC4F-42F6-A650-4C8014CE61E9}" destId="{AFC44932-319B-4515-BB32-3DDC9AF60F02}" srcOrd="0" destOrd="0" presId="urn:microsoft.com/office/officeart/2005/8/layout/orgChart1"/>
    <dgm:cxn modelId="{782ED446-72C7-4E56-AE61-52AD5DDCB879}" type="presParOf" srcId="{AFC44932-319B-4515-BB32-3DDC9AF60F02}" destId="{2BC32CEE-B79C-460E-AA57-CAAA19C2BDBC}" srcOrd="0" destOrd="0" presId="urn:microsoft.com/office/officeart/2005/8/layout/orgChart1"/>
    <dgm:cxn modelId="{CFBBE9C6-F7A0-4411-9310-6615F95FD245}" type="presParOf" srcId="{AFC44932-319B-4515-BB32-3DDC9AF60F02}" destId="{431ADFA7-2139-4B83-B6C8-95F239E5403D}" srcOrd="1" destOrd="0" presId="urn:microsoft.com/office/officeart/2005/8/layout/orgChart1"/>
    <dgm:cxn modelId="{3ED6FC4F-FCAE-482B-B2B4-2EC8D4EA03E2}" type="presParOf" srcId="{036492C4-CC4F-42F6-A650-4C8014CE61E9}" destId="{D2198090-1753-4462-9ACF-ED5267A80F4A}" srcOrd="1" destOrd="0" presId="urn:microsoft.com/office/officeart/2005/8/layout/orgChart1"/>
    <dgm:cxn modelId="{86347CDE-A1C4-47DF-B899-C72D88D53CEE}" type="presParOf" srcId="{036492C4-CC4F-42F6-A650-4C8014CE61E9}" destId="{CF432426-8969-4FDE-B05C-8E9A6B764893}" srcOrd="2" destOrd="0" presId="urn:microsoft.com/office/officeart/2005/8/layout/orgChart1"/>
    <dgm:cxn modelId="{0EE7F0A0-BBB3-4BA1-9E7B-A57A81FAEEC3}" type="presParOf" srcId="{01DF3618-1217-467A-BE0B-A051A67EB755}" destId="{0F56645D-31CB-4D6B-A643-214A935A5EF8}" srcOrd="2" destOrd="0" presId="urn:microsoft.com/office/officeart/2005/8/layout/orgChart1"/>
    <dgm:cxn modelId="{DBD49C4A-F16E-417B-AE51-0F267F6ADAD4}" type="presParOf" srcId="{01DF3618-1217-467A-BE0B-A051A67EB755}" destId="{EC1EDACC-48B1-431D-9F0D-7B934084D52B}" srcOrd="3" destOrd="0" presId="urn:microsoft.com/office/officeart/2005/8/layout/orgChart1"/>
    <dgm:cxn modelId="{015CBFC6-BF55-4EA1-A3DC-766818182FCB}" type="presParOf" srcId="{EC1EDACC-48B1-431D-9F0D-7B934084D52B}" destId="{6AC1800E-8E96-4A62-8751-9D993B109418}" srcOrd="0" destOrd="0" presId="urn:microsoft.com/office/officeart/2005/8/layout/orgChart1"/>
    <dgm:cxn modelId="{EEE76751-1C1B-4B12-82E0-93D3DFF9173F}" type="presParOf" srcId="{6AC1800E-8E96-4A62-8751-9D993B109418}" destId="{84B8931A-739B-4872-9F8E-D5BA17A34A68}" srcOrd="0" destOrd="0" presId="urn:microsoft.com/office/officeart/2005/8/layout/orgChart1"/>
    <dgm:cxn modelId="{6C1036BC-7D7C-46AE-BD73-0535C7E57CCD}" type="presParOf" srcId="{6AC1800E-8E96-4A62-8751-9D993B109418}" destId="{2C58D91B-4984-4BA8-B4F2-AE0E674FC711}" srcOrd="1" destOrd="0" presId="urn:microsoft.com/office/officeart/2005/8/layout/orgChart1"/>
    <dgm:cxn modelId="{E9EB062F-20A6-4C20-8564-61FD363C93C6}" type="presParOf" srcId="{EC1EDACC-48B1-431D-9F0D-7B934084D52B}" destId="{13EF366E-604E-449B-B0E0-385F084297E9}" srcOrd="1" destOrd="0" presId="urn:microsoft.com/office/officeart/2005/8/layout/orgChart1"/>
    <dgm:cxn modelId="{3D00F3AF-1BB9-492B-AC50-0C58B5C3FAD1}" type="presParOf" srcId="{EC1EDACC-48B1-431D-9F0D-7B934084D52B}" destId="{AFDE90C8-0F62-484D-9DC7-C92019E96A86}" srcOrd="2" destOrd="0" presId="urn:microsoft.com/office/officeart/2005/8/layout/orgChart1"/>
    <dgm:cxn modelId="{D9F8F84C-EFB6-4DA0-B181-C4B3C71ABB31}" type="presParOf" srcId="{01DF3618-1217-467A-BE0B-A051A67EB755}" destId="{1B2493A1-9F94-4730-B045-33F4D209C6B5}" srcOrd="4" destOrd="0" presId="urn:microsoft.com/office/officeart/2005/8/layout/orgChart1"/>
    <dgm:cxn modelId="{FF972D47-B9A3-4600-9C13-382342A0FCD5}" type="presParOf" srcId="{01DF3618-1217-467A-BE0B-A051A67EB755}" destId="{A47AB990-E93A-4EF0-88F3-919EDBDFCE57}" srcOrd="5" destOrd="0" presId="urn:microsoft.com/office/officeart/2005/8/layout/orgChart1"/>
    <dgm:cxn modelId="{83168C00-8706-49B8-8953-1E3CB240EF4A}" type="presParOf" srcId="{A47AB990-E93A-4EF0-88F3-919EDBDFCE57}" destId="{8DC05432-6EDD-46C4-B5B0-C3D722162C16}" srcOrd="0" destOrd="0" presId="urn:microsoft.com/office/officeart/2005/8/layout/orgChart1"/>
    <dgm:cxn modelId="{BA59084E-CEDD-4643-8104-527B3EFB0FAA}" type="presParOf" srcId="{8DC05432-6EDD-46C4-B5B0-C3D722162C16}" destId="{B20197FC-F82D-4721-91EA-F0A21FF24B70}" srcOrd="0" destOrd="0" presId="urn:microsoft.com/office/officeart/2005/8/layout/orgChart1"/>
    <dgm:cxn modelId="{AA240F67-5D41-4281-BDC6-B42C1FC723BB}" type="presParOf" srcId="{8DC05432-6EDD-46C4-B5B0-C3D722162C16}" destId="{F4595992-B0BD-42E8-A0F8-B03AD9F13DBB}" srcOrd="1" destOrd="0" presId="urn:microsoft.com/office/officeart/2005/8/layout/orgChart1"/>
    <dgm:cxn modelId="{D8385CB9-436B-4848-94EA-01C9943BB4D8}" type="presParOf" srcId="{A47AB990-E93A-4EF0-88F3-919EDBDFCE57}" destId="{A08EBA20-67DE-4D14-9705-1D69BC635301}" srcOrd="1" destOrd="0" presId="urn:microsoft.com/office/officeart/2005/8/layout/orgChart1"/>
    <dgm:cxn modelId="{339FFEE3-7643-476B-A16A-0CDFEB7CD0FE}" type="presParOf" srcId="{A47AB990-E93A-4EF0-88F3-919EDBDFCE57}" destId="{930B8551-DC00-441E-9AFD-B324085D3AA4}" srcOrd="2" destOrd="0" presId="urn:microsoft.com/office/officeart/2005/8/layout/orgChart1"/>
    <dgm:cxn modelId="{C89EAF19-5790-4BB7-8DF7-D29106FD4092}" type="presParOf" srcId="{0390385A-E8F8-4E3A-86D9-1D565898573D}" destId="{127E973B-ACBA-4626-B257-41B067FAC150}" srcOrd="2" destOrd="0" presId="urn:microsoft.com/office/officeart/2005/8/layout/orgChart1"/>
    <dgm:cxn modelId="{45700771-37A6-448C-891A-1568D7A4F453}" type="presParOf" srcId="{AA6B240C-95D1-4B23-8C5F-58B37A2B7AEF}" destId="{55547954-4A0E-4B1D-A83E-D1E4CBA5658A}" srcOrd="2" destOrd="0" presId="urn:microsoft.com/office/officeart/2005/8/layout/orgChart1"/>
    <dgm:cxn modelId="{AD5C9551-6958-4901-B24B-A4DDE9CCD2B0}" type="presParOf" srcId="{AA6B240C-95D1-4B23-8C5F-58B37A2B7AEF}" destId="{AA3D467A-CD85-4074-9FF0-3C21335A7495}" srcOrd="3" destOrd="0" presId="urn:microsoft.com/office/officeart/2005/8/layout/orgChart1"/>
    <dgm:cxn modelId="{6AE045BA-6CA7-44B0-9EF2-E4598761B08D}" type="presParOf" srcId="{AA3D467A-CD85-4074-9FF0-3C21335A7495}" destId="{38A3A1AF-1474-45B4-A035-937C2A2FF7E4}" srcOrd="0" destOrd="0" presId="urn:microsoft.com/office/officeart/2005/8/layout/orgChart1"/>
    <dgm:cxn modelId="{0728FB93-21F7-45DF-92D6-562926A83A61}" type="presParOf" srcId="{38A3A1AF-1474-45B4-A035-937C2A2FF7E4}" destId="{39501734-1BF1-4CEB-9C3E-DC5C6B7034DC}" srcOrd="0" destOrd="0" presId="urn:microsoft.com/office/officeart/2005/8/layout/orgChart1"/>
    <dgm:cxn modelId="{90104E0B-6F82-4059-A4F0-7E5517BBF3EF}" type="presParOf" srcId="{38A3A1AF-1474-45B4-A035-937C2A2FF7E4}" destId="{8167B63F-366E-49F3-89EB-3D8C64E32E5C}" srcOrd="1" destOrd="0" presId="urn:microsoft.com/office/officeart/2005/8/layout/orgChart1"/>
    <dgm:cxn modelId="{DC7690D7-5475-4CC6-BBC1-3A021C4DCFD7}" type="presParOf" srcId="{AA3D467A-CD85-4074-9FF0-3C21335A7495}" destId="{DC1D866A-83E4-45C0-8BF7-F06320D3D46C}" srcOrd="1" destOrd="0" presId="urn:microsoft.com/office/officeart/2005/8/layout/orgChart1"/>
    <dgm:cxn modelId="{AC418F11-C921-4F7F-8725-21AE1000A381}" type="presParOf" srcId="{DC1D866A-83E4-45C0-8BF7-F06320D3D46C}" destId="{FD5221B0-CCC6-4F9E-93C3-6836ED86FC87}" srcOrd="0" destOrd="0" presId="urn:microsoft.com/office/officeart/2005/8/layout/orgChart1"/>
    <dgm:cxn modelId="{9D685325-B3D2-4142-8F48-275D8166E3D6}" type="presParOf" srcId="{DC1D866A-83E4-45C0-8BF7-F06320D3D46C}" destId="{307BEEDB-0296-4257-BE81-7E3C180DE7FC}" srcOrd="1" destOrd="0" presId="urn:microsoft.com/office/officeart/2005/8/layout/orgChart1"/>
    <dgm:cxn modelId="{50DBCAEB-9424-4499-AC84-46152F36A032}" type="presParOf" srcId="{307BEEDB-0296-4257-BE81-7E3C180DE7FC}" destId="{A69B5CE5-DC8B-4918-AE73-EDCEA49FF0DB}" srcOrd="0" destOrd="0" presId="urn:microsoft.com/office/officeart/2005/8/layout/orgChart1"/>
    <dgm:cxn modelId="{443800A7-2C70-4FC1-992B-2D8F1F6A2E03}" type="presParOf" srcId="{A69B5CE5-DC8B-4918-AE73-EDCEA49FF0DB}" destId="{18E9E31B-4087-4A4B-A136-C139E4C5DD9D}" srcOrd="0" destOrd="0" presId="urn:microsoft.com/office/officeart/2005/8/layout/orgChart1"/>
    <dgm:cxn modelId="{52AF4E62-4BCF-469F-8762-2DCE8F96A09F}" type="presParOf" srcId="{A69B5CE5-DC8B-4918-AE73-EDCEA49FF0DB}" destId="{4821DABA-0E4C-489F-81DD-CE916EBC257D}" srcOrd="1" destOrd="0" presId="urn:microsoft.com/office/officeart/2005/8/layout/orgChart1"/>
    <dgm:cxn modelId="{6EF79F02-C5C7-43B1-93B4-252893FCC8AD}" type="presParOf" srcId="{307BEEDB-0296-4257-BE81-7E3C180DE7FC}" destId="{BD57EC91-EA7A-46E6-AF48-75840C710C82}" srcOrd="1" destOrd="0" presId="urn:microsoft.com/office/officeart/2005/8/layout/orgChart1"/>
    <dgm:cxn modelId="{132AD488-996C-4EC8-B55B-72A02224D8AD}" type="presParOf" srcId="{307BEEDB-0296-4257-BE81-7E3C180DE7FC}" destId="{5DE6E7D6-1CAA-45F0-8646-172DED994836}" srcOrd="2" destOrd="0" presId="urn:microsoft.com/office/officeart/2005/8/layout/orgChart1"/>
    <dgm:cxn modelId="{38FACEC5-4A8F-4E95-B237-CEDD10EC60D6}" type="presParOf" srcId="{DC1D866A-83E4-45C0-8BF7-F06320D3D46C}" destId="{F047341D-5A8A-46CA-8435-3453F1EEDE5C}" srcOrd="2" destOrd="0" presId="urn:microsoft.com/office/officeart/2005/8/layout/orgChart1"/>
    <dgm:cxn modelId="{FCFABF5F-B8EC-4291-A28D-C919E9FA15CC}" type="presParOf" srcId="{DC1D866A-83E4-45C0-8BF7-F06320D3D46C}" destId="{239A0B0C-1DE8-4984-933C-896A466748C2}" srcOrd="3" destOrd="0" presId="urn:microsoft.com/office/officeart/2005/8/layout/orgChart1"/>
    <dgm:cxn modelId="{09EBF73F-5DCB-4082-AB5C-D50BA59B3717}" type="presParOf" srcId="{239A0B0C-1DE8-4984-933C-896A466748C2}" destId="{43247A7C-F0D7-41FE-8832-D7CB1D6780DD}" srcOrd="0" destOrd="0" presId="urn:microsoft.com/office/officeart/2005/8/layout/orgChart1"/>
    <dgm:cxn modelId="{5373C9B8-E230-4B8C-80C0-3933D6092FFC}" type="presParOf" srcId="{43247A7C-F0D7-41FE-8832-D7CB1D6780DD}" destId="{48228667-7728-4F3C-960F-C22635956651}" srcOrd="0" destOrd="0" presId="urn:microsoft.com/office/officeart/2005/8/layout/orgChart1"/>
    <dgm:cxn modelId="{A92775FB-9706-47FF-8F25-6DEADF136748}" type="presParOf" srcId="{43247A7C-F0D7-41FE-8832-D7CB1D6780DD}" destId="{59B7F255-1F82-4932-99D7-F13E03621BB7}" srcOrd="1" destOrd="0" presId="urn:microsoft.com/office/officeart/2005/8/layout/orgChart1"/>
    <dgm:cxn modelId="{3264F5DB-0DD3-4D94-B698-DDBDAAC233D9}" type="presParOf" srcId="{239A0B0C-1DE8-4984-933C-896A466748C2}" destId="{79D22A4C-4938-4014-8D7F-A9752C1826F3}" srcOrd="1" destOrd="0" presId="urn:microsoft.com/office/officeart/2005/8/layout/orgChart1"/>
    <dgm:cxn modelId="{EB16C9F3-2F72-4E11-AB80-1377AC2180EA}" type="presParOf" srcId="{239A0B0C-1DE8-4984-933C-896A466748C2}" destId="{A7E43FF5-0C36-4AF5-8DD4-7A5DB70D97B6}" srcOrd="2" destOrd="0" presId="urn:microsoft.com/office/officeart/2005/8/layout/orgChart1"/>
    <dgm:cxn modelId="{2CFC4AE2-033E-47BC-8862-4B7F7337F73C}" type="presParOf" srcId="{DC1D866A-83E4-45C0-8BF7-F06320D3D46C}" destId="{DC1C251C-9BAC-48BF-A49A-9329B086E5FD}" srcOrd="4" destOrd="0" presId="urn:microsoft.com/office/officeart/2005/8/layout/orgChart1"/>
    <dgm:cxn modelId="{19DC1DF4-268F-46B1-AC41-87DFD5564A7B}" type="presParOf" srcId="{DC1D866A-83E4-45C0-8BF7-F06320D3D46C}" destId="{8ED0CD8E-8824-49DC-A3F3-284098E574AE}" srcOrd="5" destOrd="0" presId="urn:microsoft.com/office/officeart/2005/8/layout/orgChart1"/>
    <dgm:cxn modelId="{9E707615-4567-45B7-A141-2D758A148190}" type="presParOf" srcId="{8ED0CD8E-8824-49DC-A3F3-284098E574AE}" destId="{0A9256BD-C963-4DAA-A38E-45D6324B0641}" srcOrd="0" destOrd="0" presId="urn:microsoft.com/office/officeart/2005/8/layout/orgChart1"/>
    <dgm:cxn modelId="{12E988FB-BEE9-46A5-9258-3F42B438CD5F}" type="presParOf" srcId="{0A9256BD-C963-4DAA-A38E-45D6324B0641}" destId="{A36B43DF-21CA-4A30-8505-E21207971E8B}" srcOrd="0" destOrd="0" presId="urn:microsoft.com/office/officeart/2005/8/layout/orgChart1"/>
    <dgm:cxn modelId="{74FE3C8A-7F64-4E5B-A203-C4C6CB624088}" type="presParOf" srcId="{0A9256BD-C963-4DAA-A38E-45D6324B0641}" destId="{30E8E358-F923-49C0-81C1-AB949BF9E67D}" srcOrd="1" destOrd="0" presId="urn:microsoft.com/office/officeart/2005/8/layout/orgChart1"/>
    <dgm:cxn modelId="{88918097-6BC2-47D2-BCFD-3DEF1F89A8F3}" type="presParOf" srcId="{8ED0CD8E-8824-49DC-A3F3-284098E574AE}" destId="{E351BED8-8458-4E7B-BF95-43ECCD27193D}" srcOrd="1" destOrd="0" presId="urn:microsoft.com/office/officeart/2005/8/layout/orgChart1"/>
    <dgm:cxn modelId="{5016A0A0-4F15-4141-A804-AA032FF17CAF}" type="presParOf" srcId="{8ED0CD8E-8824-49DC-A3F3-284098E574AE}" destId="{220B8154-DB9F-4975-A23E-ED6408370D41}" srcOrd="2" destOrd="0" presId="urn:microsoft.com/office/officeart/2005/8/layout/orgChart1"/>
    <dgm:cxn modelId="{0E3B8613-3169-44B7-9CCA-415C45EE80A1}" type="presParOf" srcId="{DC1D866A-83E4-45C0-8BF7-F06320D3D46C}" destId="{2B557141-5F0A-46F0-B01C-B16B2CDB6282}" srcOrd="6" destOrd="0" presId="urn:microsoft.com/office/officeart/2005/8/layout/orgChart1"/>
    <dgm:cxn modelId="{67CC010A-BA5A-436E-ADF6-E87CA1685B80}" type="presParOf" srcId="{DC1D866A-83E4-45C0-8BF7-F06320D3D46C}" destId="{7F86ACDB-E90F-4B9F-A80D-91234F5A172F}" srcOrd="7" destOrd="0" presId="urn:microsoft.com/office/officeart/2005/8/layout/orgChart1"/>
    <dgm:cxn modelId="{9CECCBF5-8347-4271-A863-C1D0DAEFBA51}" type="presParOf" srcId="{7F86ACDB-E90F-4B9F-A80D-91234F5A172F}" destId="{716F9AF5-2450-4360-8DB3-CEAAD577CCDB}" srcOrd="0" destOrd="0" presId="urn:microsoft.com/office/officeart/2005/8/layout/orgChart1"/>
    <dgm:cxn modelId="{5891CB2D-349C-46FD-B775-26432D9E3694}" type="presParOf" srcId="{716F9AF5-2450-4360-8DB3-CEAAD577CCDB}" destId="{DA3046BF-B5E3-44A4-A527-199C591A7741}" srcOrd="0" destOrd="0" presId="urn:microsoft.com/office/officeart/2005/8/layout/orgChart1"/>
    <dgm:cxn modelId="{F92EE5FE-6678-4083-95DB-A1FD15C5C798}" type="presParOf" srcId="{716F9AF5-2450-4360-8DB3-CEAAD577CCDB}" destId="{1A42AEEE-6A4A-490D-BC61-32354D0DCDA6}" srcOrd="1" destOrd="0" presId="urn:microsoft.com/office/officeart/2005/8/layout/orgChart1"/>
    <dgm:cxn modelId="{E6C685B8-99BD-4D49-89E2-6F84B22F5D1A}" type="presParOf" srcId="{7F86ACDB-E90F-4B9F-A80D-91234F5A172F}" destId="{65DA584D-2FEE-4968-952D-74C38A261D1A}" srcOrd="1" destOrd="0" presId="urn:microsoft.com/office/officeart/2005/8/layout/orgChart1"/>
    <dgm:cxn modelId="{242B8800-F04D-4500-A375-32395B55F3ED}" type="presParOf" srcId="{7F86ACDB-E90F-4B9F-A80D-91234F5A172F}" destId="{E9E85259-A73C-43E3-AEC7-D46923016263}" srcOrd="2" destOrd="0" presId="urn:microsoft.com/office/officeart/2005/8/layout/orgChart1"/>
    <dgm:cxn modelId="{B3A893AC-8543-4583-94B3-C4265AF1395C}" type="presParOf" srcId="{AA3D467A-CD85-4074-9FF0-3C21335A7495}" destId="{0C00E81B-BB9F-4F33-A622-4E08EA4391AE}" srcOrd="2" destOrd="0" presId="urn:microsoft.com/office/officeart/2005/8/layout/orgChart1"/>
    <dgm:cxn modelId="{100B8C6A-862F-451A-B635-8CAC452ADCE4}" type="presParOf" srcId="{AA6B240C-95D1-4B23-8C5F-58B37A2B7AEF}" destId="{B7A1CECF-EB2B-4C78-86C4-74B7FAE74BB0}" srcOrd="4" destOrd="0" presId="urn:microsoft.com/office/officeart/2005/8/layout/orgChart1"/>
    <dgm:cxn modelId="{4F614A1D-3192-4CAE-BDD7-7FF655B82224}" type="presParOf" srcId="{AA6B240C-95D1-4B23-8C5F-58B37A2B7AEF}" destId="{E66F42F8-84C5-4878-AB2B-63004AEB4A6A}" srcOrd="5" destOrd="0" presId="urn:microsoft.com/office/officeart/2005/8/layout/orgChart1"/>
    <dgm:cxn modelId="{2E9F13E9-FC84-4680-B300-F6253FEAFCCC}" type="presParOf" srcId="{E66F42F8-84C5-4878-AB2B-63004AEB4A6A}" destId="{0CAE8189-574E-44B9-AF71-1FE94BDF757D}" srcOrd="0" destOrd="0" presId="urn:microsoft.com/office/officeart/2005/8/layout/orgChart1"/>
    <dgm:cxn modelId="{9045C822-2D4B-4842-BC61-1EF9CA7DCB32}" type="presParOf" srcId="{0CAE8189-574E-44B9-AF71-1FE94BDF757D}" destId="{C452E8D5-F73A-40DF-B171-7F18653E8DF1}" srcOrd="0" destOrd="0" presId="urn:microsoft.com/office/officeart/2005/8/layout/orgChart1"/>
    <dgm:cxn modelId="{42E8E9A7-FE2B-48F7-A2B0-BE259E97ED1E}" type="presParOf" srcId="{0CAE8189-574E-44B9-AF71-1FE94BDF757D}" destId="{BA363114-E4C2-477C-85A8-B0DCEB857A51}" srcOrd="1" destOrd="0" presId="urn:microsoft.com/office/officeart/2005/8/layout/orgChart1"/>
    <dgm:cxn modelId="{D4D74F99-7CC9-46A5-876C-905A1F03B3BB}" type="presParOf" srcId="{E66F42F8-84C5-4878-AB2B-63004AEB4A6A}" destId="{F941DB19-42B1-48CA-B5D4-8C0CF558153F}" srcOrd="1" destOrd="0" presId="urn:microsoft.com/office/officeart/2005/8/layout/orgChart1"/>
    <dgm:cxn modelId="{BA9D9BF5-1B72-4158-8C7E-CBD47E783E36}" type="presParOf" srcId="{E66F42F8-84C5-4878-AB2B-63004AEB4A6A}" destId="{C22DFB78-594E-48A4-AF37-F9BA67D0DF79}" srcOrd="2" destOrd="0" presId="urn:microsoft.com/office/officeart/2005/8/layout/orgChart1"/>
    <dgm:cxn modelId="{38B8C7B3-C825-430A-A5E6-A2C965CE7206}" type="presParOf" srcId="{D7B212F8-E114-498B-A3FD-6E9EF0E6B016}" destId="{DB9B853B-39FF-4D85-9FA6-56AEC258E3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4D2A6-A0B1-43E3-AD57-E75773852E2D}" type="doc">
      <dgm:prSet loTypeId="urn:microsoft.com/office/officeart/2005/8/layout/orgChart1" loCatId="hierarchy" qsTypeId="urn:microsoft.com/office/officeart/2005/8/quickstyle/3d1" qsCatId="3D" csTypeId="urn:microsoft.com/office/officeart/2005/8/colors/accent4_2" csCatId="accent4" phldr="1"/>
      <dgm:spPr/>
      <dgm:t>
        <a:bodyPr/>
        <a:lstStyle/>
        <a:p>
          <a:endParaRPr lang="en-GB"/>
        </a:p>
      </dgm:t>
    </dgm:pt>
    <dgm:pt modelId="{B4C6E96A-0FB1-49E5-88D7-CBCFE031B29D}">
      <dgm:prSet phldrT="[Text]" custT="1"/>
      <dgm:spPr/>
      <dgm:t>
        <a:bodyPr/>
        <a:lstStyle/>
        <a:p>
          <a:r>
            <a:rPr lang="en-GB" sz="1800" b="1" dirty="0" smtClean="0"/>
            <a:t>WLHIV</a:t>
          </a:r>
          <a:endParaRPr lang="en-GB" sz="1800" b="1" dirty="0"/>
        </a:p>
      </dgm:t>
    </dgm:pt>
    <dgm:pt modelId="{E1EB3606-7703-46D9-8E63-C1D13C8416EA}" type="parTrans" cxnId="{11021A75-9F6B-4D33-8FA2-834726A23104}">
      <dgm:prSet/>
      <dgm:spPr/>
      <dgm:t>
        <a:bodyPr/>
        <a:lstStyle/>
        <a:p>
          <a:endParaRPr lang="en-GB" sz="1200" b="1"/>
        </a:p>
      </dgm:t>
    </dgm:pt>
    <dgm:pt modelId="{2722D101-A4EC-4C5B-8553-3FE4E7A84DFA}" type="sibTrans" cxnId="{11021A75-9F6B-4D33-8FA2-834726A23104}">
      <dgm:prSet/>
      <dgm:spPr/>
      <dgm:t>
        <a:bodyPr/>
        <a:lstStyle/>
        <a:p>
          <a:endParaRPr lang="en-GB" sz="1200" b="1"/>
        </a:p>
      </dgm:t>
    </dgm:pt>
    <dgm:pt modelId="{8E0960BF-A7CD-4FC3-9C23-4B853CC735B4}">
      <dgm:prSet phldrT="[Text]" custT="1"/>
      <dgm:spPr>
        <a:solidFill>
          <a:schemeClr val="accent5">
            <a:lumMod val="75000"/>
          </a:schemeClr>
        </a:solidFill>
      </dgm:spPr>
      <dgm:t>
        <a:bodyPr/>
        <a:lstStyle/>
        <a:p>
          <a:r>
            <a:rPr lang="en-GB" sz="1800" b="1" dirty="0" smtClean="0"/>
            <a:t>WCBA*</a:t>
          </a:r>
          <a:endParaRPr lang="en-GB" sz="1800" b="1" dirty="0"/>
        </a:p>
      </dgm:t>
    </dgm:pt>
    <dgm:pt modelId="{35E02BB7-EBBA-4BB2-B3C5-C4174573491E}" type="parTrans" cxnId="{724E3B5B-F6A7-429A-841B-7DF22DAC62A7}">
      <dgm:prSet/>
      <dgm:spPr/>
      <dgm:t>
        <a:bodyPr/>
        <a:lstStyle/>
        <a:p>
          <a:endParaRPr lang="en-GB" sz="1200" b="1"/>
        </a:p>
      </dgm:t>
    </dgm:pt>
    <dgm:pt modelId="{5A854EE3-8F12-46FA-B71E-6EC61E13B34A}" type="sibTrans" cxnId="{724E3B5B-F6A7-429A-841B-7DF22DAC62A7}">
      <dgm:prSet/>
      <dgm:spPr/>
      <dgm:t>
        <a:bodyPr/>
        <a:lstStyle/>
        <a:p>
          <a:endParaRPr lang="en-GB" sz="1200" b="1"/>
        </a:p>
      </dgm:t>
    </dgm:pt>
    <dgm:pt modelId="{BB56DB9F-EAF9-43C1-BE47-D6E5B46A173D}">
      <dgm:prSet phldrT="[Text]" custT="1"/>
      <dgm:spPr>
        <a:solidFill>
          <a:schemeClr val="accent3">
            <a:lumMod val="50000"/>
          </a:schemeClr>
        </a:solidFill>
      </dgm:spPr>
      <dgm:t>
        <a:bodyPr/>
        <a:lstStyle/>
        <a:p>
          <a:r>
            <a:rPr lang="en-GB" sz="1800" b="1" dirty="0" smtClean="0"/>
            <a:t>PW</a:t>
          </a:r>
          <a:endParaRPr lang="en-GB" sz="1800" b="1" dirty="0"/>
        </a:p>
      </dgm:t>
    </dgm:pt>
    <dgm:pt modelId="{A4CC9A63-92C4-43A4-86E3-67DEC9BC9DB6}" type="parTrans" cxnId="{56118F5A-308B-411F-8AE6-8D7654D7E562}">
      <dgm:prSet/>
      <dgm:spPr/>
      <dgm:t>
        <a:bodyPr/>
        <a:lstStyle/>
        <a:p>
          <a:endParaRPr lang="en-GB" sz="1200" b="1"/>
        </a:p>
      </dgm:t>
    </dgm:pt>
    <dgm:pt modelId="{5BAA7B57-1DDC-4297-AD1A-0A9FD75F044A}" type="sibTrans" cxnId="{56118F5A-308B-411F-8AE6-8D7654D7E562}">
      <dgm:prSet/>
      <dgm:spPr/>
      <dgm:t>
        <a:bodyPr/>
        <a:lstStyle/>
        <a:p>
          <a:endParaRPr lang="en-GB" sz="1200" b="1"/>
        </a:p>
      </dgm:t>
    </dgm:pt>
    <dgm:pt modelId="{DC9CF624-3E16-487E-981A-1005CC2BD1D1}">
      <dgm:prSet custT="1"/>
      <dgm:spPr>
        <a:solidFill>
          <a:schemeClr val="accent5">
            <a:lumMod val="75000"/>
          </a:schemeClr>
        </a:solidFill>
      </dgm:spPr>
      <dgm:t>
        <a:bodyPr lIns="72000" tIns="36000" rIns="72000" bIns="36000"/>
        <a:lstStyle/>
        <a:p>
          <a:pPr>
            <a:lnSpc>
              <a:spcPct val="100000"/>
            </a:lnSpc>
            <a:spcAft>
              <a:spcPts val="0"/>
            </a:spcAft>
          </a:pPr>
          <a:r>
            <a:rPr lang="en-US" sz="1200" b="1" u="sng" dirty="0" smtClean="0"/>
            <a:t>ANY </a:t>
          </a:r>
          <a:r>
            <a:rPr lang="en-US" sz="1200" b="1" dirty="0" smtClean="0"/>
            <a:t>contraception→ DTG</a:t>
          </a:r>
        </a:p>
        <a:p>
          <a:pPr>
            <a:lnSpc>
              <a:spcPct val="100000"/>
            </a:lnSpc>
            <a:spcAft>
              <a:spcPts val="0"/>
            </a:spcAft>
          </a:pPr>
          <a:r>
            <a:rPr lang="en-US" sz="1200" b="1" dirty="0" smtClean="0"/>
            <a:t> </a:t>
          </a:r>
        </a:p>
        <a:p>
          <a:pPr>
            <a:lnSpc>
              <a:spcPct val="100000"/>
            </a:lnSpc>
            <a:spcAft>
              <a:spcPts val="0"/>
            </a:spcAft>
          </a:pPr>
          <a:r>
            <a:rPr lang="en-US" sz="1200" b="1" dirty="0" smtClean="0"/>
            <a:t>No contraception→ NO- DTG </a:t>
          </a:r>
          <a:endParaRPr lang="en-GB" sz="1200" b="1" dirty="0" smtClean="0"/>
        </a:p>
      </dgm:t>
    </dgm:pt>
    <dgm:pt modelId="{74BCD6EF-DDF3-40D1-B8A2-5BAF4CF84CB1}" type="parTrans" cxnId="{0A614964-51E3-4715-B8F1-36EC992F7722}">
      <dgm:prSet/>
      <dgm:spPr/>
      <dgm:t>
        <a:bodyPr/>
        <a:lstStyle/>
        <a:p>
          <a:endParaRPr lang="en-GB" sz="1200" b="1"/>
        </a:p>
      </dgm:t>
    </dgm:pt>
    <dgm:pt modelId="{111284A5-E1DE-4CC1-8EA7-91E3A6ADFDB1}" type="sibTrans" cxnId="{0A614964-51E3-4715-B8F1-36EC992F7722}">
      <dgm:prSet/>
      <dgm:spPr/>
      <dgm:t>
        <a:bodyPr/>
        <a:lstStyle/>
        <a:p>
          <a:endParaRPr lang="en-GB" sz="1200" b="1"/>
        </a:p>
      </dgm:t>
    </dgm:pt>
    <dgm:pt modelId="{89EA6FC7-69EC-4865-8EDE-97091EEB3D25}">
      <dgm:prSet custT="1"/>
      <dgm:spPr>
        <a:solidFill>
          <a:schemeClr val="accent5">
            <a:lumMod val="75000"/>
          </a:schemeClr>
        </a:solidFill>
      </dgm:spPr>
      <dgm:t>
        <a:bodyPr lIns="72000" tIns="36000" rIns="72000" bIns="36000"/>
        <a:lstStyle/>
        <a:p>
          <a:r>
            <a:rPr lang="en-GB" sz="1200" b="1" dirty="0" smtClean="0"/>
            <a:t>Counselling on risk/benefit and on  contraception</a:t>
          </a:r>
        </a:p>
        <a:p>
          <a:r>
            <a:rPr lang="en-GB" sz="1200" b="1" dirty="0" smtClean="0"/>
            <a:t>a) DTG</a:t>
          </a:r>
        </a:p>
        <a:p>
          <a:r>
            <a:rPr lang="en-GB" sz="1200" b="1" dirty="0" smtClean="0"/>
            <a:t>b) Preferred  NO-DTG but informed choice allowed  </a:t>
          </a:r>
          <a:endParaRPr lang="en-GB" sz="1200" b="1" dirty="0"/>
        </a:p>
      </dgm:t>
    </dgm:pt>
    <dgm:pt modelId="{F697FAAA-4215-45B3-BB04-88BB0AAF5E62}" type="parTrans" cxnId="{5119BC9B-3773-4BAB-89A9-0A417C76CFEB}">
      <dgm:prSet/>
      <dgm:spPr/>
      <dgm:t>
        <a:bodyPr/>
        <a:lstStyle/>
        <a:p>
          <a:endParaRPr lang="en-GB" sz="1200" b="1"/>
        </a:p>
      </dgm:t>
    </dgm:pt>
    <dgm:pt modelId="{B6316658-C59A-43AD-A334-17277A974A70}" type="sibTrans" cxnId="{5119BC9B-3773-4BAB-89A9-0A417C76CFEB}">
      <dgm:prSet/>
      <dgm:spPr/>
      <dgm:t>
        <a:bodyPr/>
        <a:lstStyle/>
        <a:p>
          <a:endParaRPr lang="en-GB" sz="1200" b="1"/>
        </a:p>
      </dgm:t>
    </dgm:pt>
    <dgm:pt modelId="{1DC11185-698A-47BB-B7EB-0FD2B2818072}">
      <dgm:prSet custT="1"/>
      <dgm:spPr>
        <a:solidFill>
          <a:schemeClr val="accent3">
            <a:lumMod val="50000"/>
          </a:schemeClr>
        </a:solidFill>
      </dgm:spPr>
      <dgm:t>
        <a:bodyPr lIns="72000" tIns="36000" rIns="72000" bIns="36000"/>
        <a:lstStyle/>
        <a:p>
          <a:pPr>
            <a:lnSpc>
              <a:spcPct val="100000"/>
            </a:lnSpc>
            <a:spcAft>
              <a:spcPts val="0"/>
            </a:spcAft>
          </a:pPr>
          <a:r>
            <a:rPr lang="en-GB" sz="1200" b="1" dirty="0" smtClean="0"/>
            <a:t>All PW →  </a:t>
          </a:r>
        </a:p>
        <a:p>
          <a:pPr>
            <a:lnSpc>
              <a:spcPct val="100000"/>
            </a:lnSpc>
            <a:spcAft>
              <a:spcPts val="0"/>
            </a:spcAft>
          </a:pPr>
          <a:r>
            <a:rPr lang="en-GB" sz="1200" b="1" dirty="0" smtClean="0"/>
            <a:t>NO-DTG based regimen</a:t>
          </a:r>
        </a:p>
      </dgm:t>
    </dgm:pt>
    <dgm:pt modelId="{5113DF5F-7B1B-415D-9D3D-BD20F5953A44}" type="parTrans" cxnId="{3A8D5EA2-35A1-4083-8147-9E65F4A14D05}">
      <dgm:prSet/>
      <dgm:spPr/>
      <dgm:t>
        <a:bodyPr/>
        <a:lstStyle/>
        <a:p>
          <a:endParaRPr lang="en-GB" sz="1200" b="1"/>
        </a:p>
      </dgm:t>
    </dgm:pt>
    <dgm:pt modelId="{17B20E9B-928B-4656-908D-24F7EC610687}" type="sibTrans" cxnId="{3A8D5EA2-35A1-4083-8147-9E65F4A14D05}">
      <dgm:prSet/>
      <dgm:spPr/>
      <dgm:t>
        <a:bodyPr/>
        <a:lstStyle/>
        <a:p>
          <a:endParaRPr lang="en-GB" sz="1200" b="1"/>
        </a:p>
      </dgm:t>
    </dgm:pt>
    <dgm:pt modelId="{4BF5062F-CC4B-4FFC-83CC-DA9DAC621566}">
      <dgm:prSet custT="1"/>
      <dgm:spPr>
        <a:solidFill>
          <a:schemeClr val="accent3">
            <a:lumMod val="50000"/>
          </a:schemeClr>
        </a:solidFill>
      </dgm:spPr>
      <dgm:t>
        <a:bodyPr lIns="72000" tIns="36000" rIns="72000" bIns="36000"/>
        <a:lstStyle/>
        <a:p>
          <a:pPr>
            <a:lnSpc>
              <a:spcPct val="100000"/>
            </a:lnSpc>
            <a:spcAft>
              <a:spcPts val="0"/>
            </a:spcAft>
          </a:pPr>
          <a:r>
            <a:rPr lang="en-GB" sz="1200" b="1" dirty="0" smtClean="0"/>
            <a:t>PW identified within 8wk or  1</a:t>
          </a:r>
          <a:r>
            <a:rPr lang="en-GB" sz="1200" b="1" baseline="30000" dirty="0" smtClean="0"/>
            <a:t>st</a:t>
          </a:r>
          <a:r>
            <a:rPr lang="en-GB" sz="1200" b="1" dirty="0" smtClean="0"/>
            <a:t> trim </a:t>
          </a:r>
          <a:r>
            <a:rPr lang="en-US" sz="1200" b="1" dirty="0" smtClean="0"/>
            <a:t>→ N</a:t>
          </a:r>
          <a:r>
            <a:rPr lang="en-GB" sz="1200" b="1" dirty="0" smtClean="0"/>
            <a:t>O-DTG</a:t>
          </a:r>
        </a:p>
        <a:p>
          <a:pPr>
            <a:lnSpc>
              <a:spcPct val="100000"/>
            </a:lnSpc>
            <a:spcAft>
              <a:spcPts val="0"/>
            </a:spcAft>
          </a:pPr>
          <a:r>
            <a:rPr lang="en-GB" sz="1200" b="1" dirty="0" smtClean="0"/>
            <a:t> </a:t>
          </a:r>
        </a:p>
        <a:p>
          <a:pPr>
            <a:lnSpc>
              <a:spcPct val="100000"/>
            </a:lnSpc>
            <a:spcAft>
              <a:spcPts val="0"/>
            </a:spcAft>
          </a:pPr>
          <a:r>
            <a:rPr lang="en-US" sz="1200" b="1" dirty="0" smtClean="0"/>
            <a:t>PW identified later (&gt;2nd trim) →  DTG based regimen</a:t>
          </a:r>
          <a:r>
            <a:rPr lang="en-GB" sz="1200" b="1" dirty="0" smtClean="0"/>
            <a:t> </a:t>
          </a:r>
          <a:endParaRPr lang="en-GB" sz="1200" b="1" dirty="0"/>
        </a:p>
      </dgm:t>
    </dgm:pt>
    <dgm:pt modelId="{D7886C78-AD13-491D-B55D-AF795E2A6B8C}" type="parTrans" cxnId="{C9323645-65BB-4496-B3DE-DDA275E3813F}">
      <dgm:prSet/>
      <dgm:spPr/>
      <dgm:t>
        <a:bodyPr/>
        <a:lstStyle/>
        <a:p>
          <a:endParaRPr lang="en-GB" sz="1200" b="1"/>
        </a:p>
      </dgm:t>
    </dgm:pt>
    <dgm:pt modelId="{99D35E75-5055-4BA5-8DAB-34A924002AEE}" type="sibTrans" cxnId="{C9323645-65BB-4496-B3DE-DDA275E3813F}">
      <dgm:prSet/>
      <dgm:spPr/>
      <dgm:t>
        <a:bodyPr/>
        <a:lstStyle/>
        <a:p>
          <a:endParaRPr lang="en-GB" sz="1200" b="1"/>
        </a:p>
      </dgm:t>
    </dgm:pt>
    <dgm:pt modelId="{ED342CE8-083C-46DA-9683-4424E2FF4142}">
      <dgm:prSet custT="1"/>
      <dgm:spPr>
        <a:solidFill>
          <a:schemeClr val="accent5">
            <a:lumMod val="75000"/>
          </a:schemeClr>
        </a:solidFill>
      </dgm:spPr>
      <dgm:t>
        <a:bodyPr lIns="72000" tIns="36000" rIns="72000" bIns="36000"/>
        <a:lstStyle/>
        <a:p>
          <a:pPr>
            <a:lnSpc>
              <a:spcPct val="110000"/>
            </a:lnSpc>
            <a:spcAft>
              <a:spcPts val="0"/>
            </a:spcAft>
          </a:pPr>
          <a:r>
            <a:rPr lang="en-US" sz="1200" b="1" dirty="0" smtClean="0"/>
            <a:t>All WCBA </a:t>
          </a:r>
        </a:p>
        <a:p>
          <a:pPr>
            <a:lnSpc>
              <a:spcPct val="110000"/>
            </a:lnSpc>
            <a:spcAft>
              <a:spcPts val="0"/>
            </a:spcAft>
          </a:pPr>
          <a:r>
            <a:rPr lang="en-US" sz="1200" b="1" dirty="0" smtClean="0"/>
            <a:t>NO-DTG based regimen</a:t>
          </a:r>
          <a:endParaRPr lang="en-GB" sz="1200" b="1" dirty="0" smtClean="0"/>
        </a:p>
      </dgm:t>
    </dgm:pt>
    <dgm:pt modelId="{B9F43057-89BA-4C67-9290-5A5A6E658BE0}" type="parTrans" cxnId="{FE51C2CF-43C8-43CA-99E6-5EBF3CB3573C}">
      <dgm:prSet/>
      <dgm:spPr/>
      <dgm:t>
        <a:bodyPr/>
        <a:lstStyle/>
        <a:p>
          <a:endParaRPr lang="en-GB" sz="1200" b="1"/>
        </a:p>
      </dgm:t>
    </dgm:pt>
    <dgm:pt modelId="{0E9662EC-815F-4CE3-8F19-376C10EB7496}" type="sibTrans" cxnId="{FE51C2CF-43C8-43CA-99E6-5EBF3CB3573C}">
      <dgm:prSet/>
      <dgm:spPr/>
      <dgm:t>
        <a:bodyPr/>
        <a:lstStyle/>
        <a:p>
          <a:endParaRPr lang="en-GB" sz="1200" b="1"/>
        </a:p>
      </dgm:t>
    </dgm:pt>
    <dgm:pt modelId="{CE39C83D-284D-47D4-ABC8-6EAFFAD5C330}">
      <dgm:prSet custT="1"/>
      <dgm:spPr>
        <a:solidFill>
          <a:schemeClr val="accent5">
            <a:lumMod val="75000"/>
          </a:schemeClr>
        </a:solidFill>
      </dgm:spPr>
      <dgm:t>
        <a:bodyPr lIns="72000" tIns="36000" rIns="72000" bIns="36000"/>
        <a:lstStyle/>
        <a:p>
          <a:pPr>
            <a:lnSpc>
              <a:spcPct val="100000"/>
            </a:lnSpc>
            <a:spcAft>
              <a:spcPts val="0"/>
            </a:spcAft>
          </a:pPr>
          <a:r>
            <a:rPr lang="en-US" sz="1200" b="1" dirty="0" smtClean="0"/>
            <a:t>Long term contraception→ DTG</a:t>
          </a:r>
        </a:p>
        <a:p>
          <a:pPr>
            <a:lnSpc>
              <a:spcPct val="100000"/>
            </a:lnSpc>
            <a:spcAft>
              <a:spcPts val="0"/>
            </a:spcAft>
          </a:pPr>
          <a:r>
            <a:rPr lang="en-US" sz="1200" b="1" dirty="0" smtClean="0"/>
            <a:t> </a:t>
          </a:r>
        </a:p>
        <a:p>
          <a:pPr>
            <a:lnSpc>
              <a:spcPct val="100000"/>
            </a:lnSpc>
            <a:spcAft>
              <a:spcPts val="0"/>
            </a:spcAft>
          </a:pPr>
          <a:r>
            <a:rPr lang="en-US" sz="1200" b="1" dirty="0" smtClean="0"/>
            <a:t>No contraception→ NO- DTG </a:t>
          </a:r>
          <a:endParaRPr lang="en-GB" sz="1200" b="1" dirty="0" smtClean="0"/>
        </a:p>
      </dgm:t>
    </dgm:pt>
    <dgm:pt modelId="{E6864A42-2A81-4A91-BDF3-EBC41A30A7EC}" type="parTrans" cxnId="{EB21D0AF-CB81-477E-82C8-CB49D60DD6F5}">
      <dgm:prSet/>
      <dgm:spPr/>
      <dgm:t>
        <a:bodyPr/>
        <a:lstStyle/>
        <a:p>
          <a:endParaRPr lang="en-GB" sz="1200" b="1"/>
        </a:p>
      </dgm:t>
    </dgm:pt>
    <dgm:pt modelId="{04FBA0C1-0978-494B-A763-672CDBB3EC41}" type="sibTrans" cxnId="{EB21D0AF-CB81-477E-82C8-CB49D60DD6F5}">
      <dgm:prSet/>
      <dgm:spPr/>
      <dgm:t>
        <a:bodyPr/>
        <a:lstStyle/>
        <a:p>
          <a:endParaRPr lang="en-GB" sz="1200" b="1"/>
        </a:p>
      </dgm:t>
    </dgm:pt>
    <dgm:pt modelId="{7DA1F0A7-AFB5-4AE0-B235-7515473A5BC3}">
      <dgm:prSet custT="1"/>
      <dgm:spPr>
        <a:solidFill>
          <a:schemeClr val="accent3">
            <a:lumMod val="50000"/>
          </a:schemeClr>
        </a:solidFill>
      </dgm:spPr>
      <dgm:t>
        <a:bodyPr/>
        <a:lstStyle/>
        <a:p>
          <a:r>
            <a:rPr lang="en-GB" sz="1200" b="1" dirty="0" smtClean="0"/>
            <a:t>3 countries</a:t>
          </a:r>
          <a:endParaRPr lang="en-GB" sz="1200" b="1" dirty="0"/>
        </a:p>
      </dgm:t>
    </dgm:pt>
    <dgm:pt modelId="{6D99FBC1-D2B4-418D-9631-18EB4700FA20}" type="parTrans" cxnId="{9E391472-3302-495B-8A47-7F74D51AFA36}">
      <dgm:prSet/>
      <dgm:spPr/>
      <dgm:t>
        <a:bodyPr/>
        <a:lstStyle/>
        <a:p>
          <a:endParaRPr lang="en-GB" sz="1200" b="1"/>
        </a:p>
      </dgm:t>
    </dgm:pt>
    <dgm:pt modelId="{3E94C1F4-B30B-4762-9235-D30157865FF0}" type="sibTrans" cxnId="{9E391472-3302-495B-8A47-7F74D51AFA36}">
      <dgm:prSet/>
      <dgm:spPr/>
      <dgm:t>
        <a:bodyPr/>
        <a:lstStyle/>
        <a:p>
          <a:endParaRPr lang="en-GB" sz="1200" b="1"/>
        </a:p>
      </dgm:t>
    </dgm:pt>
    <dgm:pt modelId="{9FFECAB6-2590-4BA0-A3F7-F786F1B83ED5}">
      <dgm:prSet custT="1"/>
      <dgm:spPr>
        <a:solidFill>
          <a:schemeClr val="accent3">
            <a:lumMod val="50000"/>
          </a:schemeClr>
        </a:solidFill>
      </dgm:spPr>
      <dgm:t>
        <a:bodyPr/>
        <a:lstStyle/>
        <a:p>
          <a:r>
            <a:rPr lang="en-GB" sz="1200" b="1" dirty="0" smtClean="0"/>
            <a:t>13 countries</a:t>
          </a:r>
          <a:endParaRPr lang="en-GB" sz="1200" b="1" dirty="0"/>
        </a:p>
      </dgm:t>
    </dgm:pt>
    <dgm:pt modelId="{7AF6F383-65D8-41B5-B56C-B54F3535862A}" type="parTrans" cxnId="{8C5CA850-6711-49D6-AB23-A09EE95806AC}">
      <dgm:prSet/>
      <dgm:spPr/>
      <dgm:t>
        <a:bodyPr/>
        <a:lstStyle/>
        <a:p>
          <a:endParaRPr lang="en-GB" sz="1200" b="1"/>
        </a:p>
      </dgm:t>
    </dgm:pt>
    <dgm:pt modelId="{D71EF79B-9A72-4357-8E60-CA030956FABA}" type="sibTrans" cxnId="{8C5CA850-6711-49D6-AB23-A09EE95806AC}">
      <dgm:prSet/>
      <dgm:spPr/>
      <dgm:t>
        <a:bodyPr/>
        <a:lstStyle/>
        <a:p>
          <a:endParaRPr lang="en-GB" sz="1200" b="1"/>
        </a:p>
      </dgm:t>
    </dgm:pt>
    <dgm:pt modelId="{6A3F3FD8-029C-4B41-8493-C6A1379A6749}">
      <dgm:prSet custT="1"/>
      <dgm:spPr>
        <a:solidFill>
          <a:schemeClr val="accent5">
            <a:lumMod val="75000"/>
          </a:schemeClr>
        </a:solidFill>
      </dgm:spPr>
      <dgm:t>
        <a:bodyPr/>
        <a:lstStyle/>
        <a:p>
          <a:pPr marL="88900" indent="0" algn="l"/>
          <a:r>
            <a:rPr lang="en-GB" sz="1200" b="1" dirty="0" smtClean="0"/>
            <a:t>a) 1 country**</a:t>
          </a:r>
        </a:p>
        <a:p>
          <a:pPr marL="88900" indent="0" algn="l"/>
          <a:r>
            <a:rPr lang="en-GB" sz="1200" b="1" dirty="0" smtClean="0"/>
            <a:t>b) 1 country</a:t>
          </a:r>
          <a:endParaRPr lang="en-GB" sz="1200" b="1" dirty="0"/>
        </a:p>
      </dgm:t>
    </dgm:pt>
    <dgm:pt modelId="{0406C07C-E376-4739-8AAE-3AA13AFA3F9D}" type="parTrans" cxnId="{3C9554BE-D376-411F-B311-B313DCDFF2E0}">
      <dgm:prSet/>
      <dgm:spPr/>
      <dgm:t>
        <a:bodyPr/>
        <a:lstStyle/>
        <a:p>
          <a:endParaRPr lang="en-GB" sz="1200" b="1"/>
        </a:p>
      </dgm:t>
    </dgm:pt>
    <dgm:pt modelId="{AE1459AF-2B8E-4857-B39C-E9C1346381E9}" type="sibTrans" cxnId="{3C9554BE-D376-411F-B311-B313DCDFF2E0}">
      <dgm:prSet/>
      <dgm:spPr/>
      <dgm:t>
        <a:bodyPr/>
        <a:lstStyle/>
        <a:p>
          <a:endParaRPr lang="en-GB" sz="1200" b="1"/>
        </a:p>
      </dgm:t>
    </dgm:pt>
    <dgm:pt modelId="{6EE02E55-3EEE-46E5-96B7-EC735F3E48AC}">
      <dgm:prSet custT="1"/>
      <dgm:spPr>
        <a:solidFill>
          <a:schemeClr val="accent5">
            <a:lumMod val="75000"/>
          </a:schemeClr>
        </a:solidFill>
      </dgm:spPr>
      <dgm:t>
        <a:bodyPr/>
        <a:lstStyle/>
        <a:p>
          <a:r>
            <a:rPr lang="en-GB" sz="1200" b="1" dirty="0" smtClean="0"/>
            <a:t>2 countries**</a:t>
          </a:r>
          <a:endParaRPr lang="en-GB" sz="1200" b="1" dirty="0"/>
        </a:p>
      </dgm:t>
    </dgm:pt>
    <dgm:pt modelId="{06975F64-3E12-4551-9C9F-2813C9F9EB46}" type="parTrans" cxnId="{681EFF8F-92BB-4943-96B0-12849F9D4A52}">
      <dgm:prSet/>
      <dgm:spPr/>
      <dgm:t>
        <a:bodyPr/>
        <a:lstStyle/>
        <a:p>
          <a:endParaRPr lang="en-GB" sz="1200" b="1"/>
        </a:p>
      </dgm:t>
    </dgm:pt>
    <dgm:pt modelId="{7E75102D-6E7B-4A74-8520-69E58C8A7CE2}" type="sibTrans" cxnId="{681EFF8F-92BB-4943-96B0-12849F9D4A52}">
      <dgm:prSet/>
      <dgm:spPr/>
      <dgm:t>
        <a:bodyPr/>
        <a:lstStyle/>
        <a:p>
          <a:endParaRPr lang="en-GB" sz="1200" b="1"/>
        </a:p>
      </dgm:t>
    </dgm:pt>
    <dgm:pt modelId="{889EFEC1-9615-4164-A981-49B7B2741555}">
      <dgm:prSet custT="1"/>
      <dgm:spPr>
        <a:solidFill>
          <a:schemeClr val="accent5">
            <a:lumMod val="75000"/>
          </a:schemeClr>
        </a:solidFill>
      </dgm:spPr>
      <dgm:t>
        <a:bodyPr/>
        <a:lstStyle/>
        <a:p>
          <a:r>
            <a:rPr lang="en-GB" sz="1200" b="1" dirty="0" smtClean="0"/>
            <a:t>6 Countries**</a:t>
          </a:r>
          <a:endParaRPr lang="en-GB" sz="1200" b="1" dirty="0"/>
        </a:p>
      </dgm:t>
    </dgm:pt>
    <dgm:pt modelId="{D796EDEA-89A1-48BB-9FC2-F33E711214F8}" type="parTrans" cxnId="{99DC4675-3DE0-4F02-AEC1-947A5DEEC7EB}">
      <dgm:prSet/>
      <dgm:spPr/>
      <dgm:t>
        <a:bodyPr/>
        <a:lstStyle/>
        <a:p>
          <a:endParaRPr lang="en-GB" sz="1200" b="1"/>
        </a:p>
      </dgm:t>
    </dgm:pt>
    <dgm:pt modelId="{A006768A-4F3A-46DA-8A87-B4B1202BEDC1}" type="sibTrans" cxnId="{99DC4675-3DE0-4F02-AEC1-947A5DEEC7EB}">
      <dgm:prSet/>
      <dgm:spPr/>
      <dgm:t>
        <a:bodyPr/>
        <a:lstStyle/>
        <a:p>
          <a:endParaRPr lang="en-GB" sz="1200" b="1"/>
        </a:p>
      </dgm:t>
    </dgm:pt>
    <dgm:pt modelId="{BE3441CE-8CA2-4F0F-8D26-E4868B866E0D}">
      <dgm:prSet custT="1"/>
      <dgm:spPr>
        <a:solidFill>
          <a:schemeClr val="accent5">
            <a:lumMod val="75000"/>
          </a:schemeClr>
        </a:solidFill>
      </dgm:spPr>
      <dgm:t>
        <a:bodyPr/>
        <a:lstStyle/>
        <a:p>
          <a:r>
            <a:rPr lang="en-GB" sz="1200" b="1" dirty="0" smtClean="0"/>
            <a:t>7 countries</a:t>
          </a:r>
          <a:endParaRPr lang="en-GB" sz="1200" b="1" dirty="0"/>
        </a:p>
      </dgm:t>
    </dgm:pt>
    <dgm:pt modelId="{97877996-386B-4C72-9157-A44ED1C47B49}" type="parTrans" cxnId="{ED63DED7-F0DA-41D7-8E70-F7A0D464FE67}">
      <dgm:prSet/>
      <dgm:spPr/>
      <dgm:t>
        <a:bodyPr/>
        <a:lstStyle/>
        <a:p>
          <a:endParaRPr lang="en-GB" sz="1200" b="1"/>
        </a:p>
      </dgm:t>
    </dgm:pt>
    <dgm:pt modelId="{1A1A835E-C300-49D4-95C0-AE4B12746B72}" type="sibTrans" cxnId="{ED63DED7-F0DA-41D7-8E70-F7A0D464FE67}">
      <dgm:prSet/>
      <dgm:spPr/>
      <dgm:t>
        <a:bodyPr/>
        <a:lstStyle/>
        <a:p>
          <a:endParaRPr lang="en-GB" sz="1200" b="1"/>
        </a:p>
      </dgm:t>
    </dgm:pt>
    <dgm:pt modelId="{CE708C17-3E83-437E-8A03-07024DEC076F}">
      <dgm:prSet custT="1"/>
      <dgm:spPr>
        <a:solidFill>
          <a:schemeClr val="accent3">
            <a:lumMod val="50000"/>
          </a:schemeClr>
        </a:solidFill>
      </dgm:spPr>
      <dgm:t>
        <a:bodyPr/>
        <a:lstStyle/>
        <a:p>
          <a:r>
            <a:rPr lang="en-GB" sz="1200" b="1" smtClean="0">
              <a:solidFill>
                <a:schemeClr val="bg1"/>
              </a:solidFill>
            </a:rPr>
            <a:t>Preferred NO-DTG based but informed choice allowed  </a:t>
          </a:r>
          <a:endParaRPr lang="en-GB" sz="1200" b="1" dirty="0">
            <a:solidFill>
              <a:schemeClr val="bg1"/>
            </a:solidFill>
          </a:endParaRPr>
        </a:p>
      </dgm:t>
    </dgm:pt>
    <dgm:pt modelId="{1982F143-AF5C-46AF-B60D-2B7F19D76406}" type="parTrans" cxnId="{90868C17-5807-493E-90F2-61775753CF44}">
      <dgm:prSet/>
      <dgm:spPr/>
      <dgm:t>
        <a:bodyPr/>
        <a:lstStyle/>
        <a:p>
          <a:endParaRPr lang="en-GB" sz="1200" b="1"/>
        </a:p>
      </dgm:t>
    </dgm:pt>
    <dgm:pt modelId="{701FAF51-4D3C-4824-AEB9-A2839EAD8D06}" type="sibTrans" cxnId="{90868C17-5807-493E-90F2-61775753CF44}">
      <dgm:prSet/>
      <dgm:spPr/>
      <dgm:t>
        <a:bodyPr/>
        <a:lstStyle/>
        <a:p>
          <a:endParaRPr lang="en-GB" sz="1200" b="1"/>
        </a:p>
      </dgm:t>
    </dgm:pt>
    <dgm:pt modelId="{D952C857-A2A8-4F5E-B6FB-7139CDDEF9B3}">
      <dgm:prSet custT="1"/>
      <dgm:spPr>
        <a:solidFill>
          <a:schemeClr val="accent3">
            <a:lumMod val="50000"/>
          </a:schemeClr>
        </a:solidFill>
        <a:ln>
          <a:solidFill>
            <a:schemeClr val="accent1"/>
          </a:solidFill>
        </a:ln>
      </dgm:spPr>
      <dgm:t>
        <a:bodyPr/>
        <a:lstStyle/>
        <a:p>
          <a:r>
            <a:rPr lang="en-GB" sz="1200" b="1" smtClean="0">
              <a:solidFill>
                <a:schemeClr val="bg1"/>
              </a:solidFill>
            </a:rPr>
            <a:t>1 country</a:t>
          </a:r>
          <a:endParaRPr lang="en-GB" sz="1200" b="1" dirty="0">
            <a:solidFill>
              <a:schemeClr val="bg1"/>
            </a:solidFill>
          </a:endParaRPr>
        </a:p>
      </dgm:t>
    </dgm:pt>
    <dgm:pt modelId="{8A7AB030-15B2-4C53-9AB0-79C9C57EAF37}" type="parTrans" cxnId="{E628F3B0-D403-4691-B337-B609824E3ED8}">
      <dgm:prSet/>
      <dgm:spPr/>
      <dgm:t>
        <a:bodyPr/>
        <a:lstStyle/>
        <a:p>
          <a:endParaRPr lang="en-GB" sz="1200" b="1"/>
        </a:p>
      </dgm:t>
    </dgm:pt>
    <dgm:pt modelId="{608427BC-7595-49F2-8D0A-9B76CE595DBB}" type="sibTrans" cxnId="{E628F3B0-D403-4691-B337-B609824E3ED8}">
      <dgm:prSet/>
      <dgm:spPr/>
      <dgm:t>
        <a:bodyPr/>
        <a:lstStyle/>
        <a:p>
          <a:endParaRPr lang="en-GB" sz="1200" b="1"/>
        </a:p>
      </dgm:t>
    </dgm:pt>
    <dgm:pt modelId="{D941EFF4-6ED0-40AA-AEE2-8D4E7249DE01}" type="pres">
      <dgm:prSet presAssocID="{66B4D2A6-A0B1-43E3-AD57-E75773852E2D}" presName="hierChild1" presStyleCnt="0">
        <dgm:presLayoutVars>
          <dgm:orgChart val="1"/>
          <dgm:chPref val="1"/>
          <dgm:dir/>
          <dgm:animOne val="branch"/>
          <dgm:animLvl val="lvl"/>
          <dgm:resizeHandles/>
        </dgm:presLayoutVars>
      </dgm:prSet>
      <dgm:spPr/>
      <dgm:t>
        <a:bodyPr/>
        <a:lstStyle/>
        <a:p>
          <a:endParaRPr lang="en-GB"/>
        </a:p>
      </dgm:t>
    </dgm:pt>
    <dgm:pt modelId="{D2E7D4C6-A628-4861-B271-3340C815FE6B}" type="pres">
      <dgm:prSet presAssocID="{B4C6E96A-0FB1-49E5-88D7-CBCFE031B29D}" presName="hierRoot1" presStyleCnt="0">
        <dgm:presLayoutVars>
          <dgm:hierBranch/>
        </dgm:presLayoutVars>
      </dgm:prSet>
      <dgm:spPr/>
      <dgm:t>
        <a:bodyPr/>
        <a:lstStyle/>
        <a:p>
          <a:endParaRPr lang="en-US"/>
        </a:p>
      </dgm:t>
    </dgm:pt>
    <dgm:pt modelId="{7AB2127F-175E-4C3A-8C04-B12EFA61D014}" type="pres">
      <dgm:prSet presAssocID="{B4C6E96A-0FB1-49E5-88D7-CBCFE031B29D}" presName="rootComposite1" presStyleCnt="0"/>
      <dgm:spPr/>
      <dgm:t>
        <a:bodyPr/>
        <a:lstStyle/>
        <a:p>
          <a:endParaRPr lang="en-US"/>
        </a:p>
      </dgm:t>
    </dgm:pt>
    <dgm:pt modelId="{B600ECD3-AC6F-4E0B-90C8-7C3CD06A40F2}" type="pres">
      <dgm:prSet presAssocID="{B4C6E96A-0FB1-49E5-88D7-CBCFE031B29D}" presName="rootText1" presStyleLbl="node0" presStyleIdx="0" presStyleCnt="1" custScaleX="124285" custScaleY="124285">
        <dgm:presLayoutVars>
          <dgm:chPref val="3"/>
        </dgm:presLayoutVars>
      </dgm:prSet>
      <dgm:spPr/>
      <dgm:t>
        <a:bodyPr/>
        <a:lstStyle/>
        <a:p>
          <a:endParaRPr lang="en-GB"/>
        </a:p>
      </dgm:t>
    </dgm:pt>
    <dgm:pt modelId="{77534E21-6F04-4CE0-A67C-1D820575F606}" type="pres">
      <dgm:prSet presAssocID="{B4C6E96A-0FB1-49E5-88D7-CBCFE031B29D}" presName="rootConnector1" presStyleLbl="node1" presStyleIdx="0" presStyleCnt="0"/>
      <dgm:spPr/>
      <dgm:t>
        <a:bodyPr/>
        <a:lstStyle/>
        <a:p>
          <a:endParaRPr lang="en-GB"/>
        </a:p>
      </dgm:t>
    </dgm:pt>
    <dgm:pt modelId="{EDCAC8AD-E69B-4B7A-9DC8-8DAAAC975DA8}" type="pres">
      <dgm:prSet presAssocID="{B4C6E96A-0FB1-49E5-88D7-CBCFE031B29D}" presName="hierChild2" presStyleCnt="0"/>
      <dgm:spPr/>
      <dgm:t>
        <a:bodyPr/>
        <a:lstStyle/>
        <a:p>
          <a:endParaRPr lang="en-US"/>
        </a:p>
      </dgm:t>
    </dgm:pt>
    <dgm:pt modelId="{98EEF9B8-4882-4CD2-B762-2A4F400111CF}" type="pres">
      <dgm:prSet presAssocID="{35E02BB7-EBBA-4BB2-B3C5-C4174573491E}" presName="Name35" presStyleLbl="parChTrans1D2" presStyleIdx="0" presStyleCnt="2"/>
      <dgm:spPr/>
      <dgm:t>
        <a:bodyPr/>
        <a:lstStyle/>
        <a:p>
          <a:endParaRPr lang="en-GB"/>
        </a:p>
      </dgm:t>
    </dgm:pt>
    <dgm:pt modelId="{37BE4F88-F78B-4454-94C8-6E3F30465C08}" type="pres">
      <dgm:prSet presAssocID="{8E0960BF-A7CD-4FC3-9C23-4B853CC735B4}" presName="hierRoot2" presStyleCnt="0">
        <dgm:presLayoutVars>
          <dgm:hierBranch/>
        </dgm:presLayoutVars>
      </dgm:prSet>
      <dgm:spPr/>
      <dgm:t>
        <a:bodyPr/>
        <a:lstStyle/>
        <a:p>
          <a:endParaRPr lang="en-US"/>
        </a:p>
      </dgm:t>
    </dgm:pt>
    <dgm:pt modelId="{C619E99F-7078-4B63-B2DA-1DCE9B45C758}" type="pres">
      <dgm:prSet presAssocID="{8E0960BF-A7CD-4FC3-9C23-4B853CC735B4}" presName="rootComposite" presStyleCnt="0"/>
      <dgm:spPr/>
      <dgm:t>
        <a:bodyPr/>
        <a:lstStyle/>
        <a:p>
          <a:endParaRPr lang="en-US"/>
        </a:p>
      </dgm:t>
    </dgm:pt>
    <dgm:pt modelId="{5012AB44-8A5E-4BC3-BDB0-74E47CE55F18}" type="pres">
      <dgm:prSet presAssocID="{8E0960BF-A7CD-4FC3-9C23-4B853CC735B4}" presName="rootText" presStyleLbl="node2" presStyleIdx="0" presStyleCnt="2" custScaleX="124285" custScaleY="124285">
        <dgm:presLayoutVars>
          <dgm:chPref val="3"/>
        </dgm:presLayoutVars>
      </dgm:prSet>
      <dgm:spPr/>
      <dgm:t>
        <a:bodyPr/>
        <a:lstStyle/>
        <a:p>
          <a:endParaRPr lang="en-GB"/>
        </a:p>
      </dgm:t>
    </dgm:pt>
    <dgm:pt modelId="{11F24C15-6A82-4495-A2BA-6DCBC832496A}" type="pres">
      <dgm:prSet presAssocID="{8E0960BF-A7CD-4FC3-9C23-4B853CC735B4}" presName="rootConnector" presStyleLbl="node2" presStyleIdx="0" presStyleCnt="2"/>
      <dgm:spPr/>
      <dgm:t>
        <a:bodyPr/>
        <a:lstStyle/>
        <a:p>
          <a:endParaRPr lang="en-GB"/>
        </a:p>
      </dgm:t>
    </dgm:pt>
    <dgm:pt modelId="{971F7639-95A2-4A3B-9327-DD748776A05B}" type="pres">
      <dgm:prSet presAssocID="{8E0960BF-A7CD-4FC3-9C23-4B853CC735B4}" presName="hierChild4" presStyleCnt="0"/>
      <dgm:spPr/>
      <dgm:t>
        <a:bodyPr/>
        <a:lstStyle/>
        <a:p>
          <a:endParaRPr lang="en-US"/>
        </a:p>
      </dgm:t>
    </dgm:pt>
    <dgm:pt modelId="{D33B5A67-A892-41F1-96BA-B182D300544F}" type="pres">
      <dgm:prSet presAssocID="{B9F43057-89BA-4C67-9290-5A5A6E658BE0}" presName="Name35" presStyleLbl="parChTrans1D3" presStyleIdx="0" presStyleCnt="7"/>
      <dgm:spPr/>
      <dgm:t>
        <a:bodyPr/>
        <a:lstStyle/>
        <a:p>
          <a:endParaRPr lang="en-GB"/>
        </a:p>
      </dgm:t>
    </dgm:pt>
    <dgm:pt modelId="{67CB092D-3875-4ABF-9B94-51A1C6A8ED27}" type="pres">
      <dgm:prSet presAssocID="{ED342CE8-083C-46DA-9683-4424E2FF4142}" presName="hierRoot2" presStyleCnt="0">
        <dgm:presLayoutVars>
          <dgm:hierBranch/>
        </dgm:presLayoutVars>
      </dgm:prSet>
      <dgm:spPr/>
      <dgm:t>
        <a:bodyPr/>
        <a:lstStyle/>
        <a:p>
          <a:endParaRPr lang="en-US"/>
        </a:p>
      </dgm:t>
    </dgm:pt>
    <dgm:pt modelId="{5E01FA90-85E1-4E05-A6BF-CE943C42E771}" type="pres">
      <dgm:prSet presAssocID="{ED342CE8-083C-46DA-9683-4424E2FF4142}" presName="rootComposite" presStyleCnt="0"/>
      <dgm:spPr/>
      <dgm:t>
        <a:bodyPr/>
        <a:lstStyle/>
        <a:p>
          <a:endParaRPr lang="en-US"/>
        </a:p>
      </dgm:t>
    </dgm:pt>
    <dgm:pt modelId="{38A3DB4B-BD83-4645-AE46-0D7312BA8596}" type="pres">
      <dgm:prSet presAssocID="{ED342CE8-083C-46DA-9683-4424E2FF4142}" presName="rootText" presStyleLbl="node3" presStyleIdx="0" presStyleCnt="7" custScaleX="90089" custScaleY="223713">
        <dgm:presLayoutVars>
          <dgm:chPref val="3"/>
        </dgm:presLayoutVars>
      </dgm:prSet>
      <dgm:spPr/>
      <dgm:t>
        <a:bodyPr/>
        <a:lstStyle/>
        <a:p>
          <a:endParaRPr lang="en-GB"/>
        </a:p>
      </dgm:t>
    </dgm:pt>
    <dgm:pt modelId="{F6211117-C3AC-46DE-A641-35BBE0E4CE2F}" type="pres">
      <dgm:prSet presAssocID="{ED342CE8-083C-46DA-9683-4424E2FF4142}" presName="rootConnector" presStyleLbl="node3" presStyleIdx="0" presStyleCnt="7"/>
      <dgm:spPr/>
      <dgm:t>
        <a:bodyPr/>
        <a:lstStyle/>
        <a:p>
          <a:endParaRPr lang="en-GB"/>
        </a:p>
      </dgm:t>
    </dgm:pt>
    <dgm:pt modelId="{B57D8880-3837-4BA3-9F48-064ED734683E}" type="pres">
      <dgm:prSet presAssocID="{ED342CE8-083C-46DA-9683-4424E2FF4142}" presName="hierChild4" presStyleCnt="0"/>
      <dgm:spPr/>
      <dgm:t>
        <a:bodyPr/>
        <a:lstStyle/>
        <a:p>
          <a:endParaRPr lang="en-US"/>
        </a:p>
      </dgm:t>
    </dgm:pt>
    <dgm:pt modelId="{5CBD7E18-1A9C-45B8-AC97-B813C1B2E45A}" type="pres">
      <dgm:prSet presAssocID="{97877996-386B-4C72-9157-A44ED1C47B49}" presName="Name35" presStyleLbl="parChTrans1D4" presStyleIdx="0" presStyleCnt="7"/>
      <dgm:spPr/>
      <dgm:t>
        <a:bodyPr/>
        <a:lstStyle/>
        <a:p>
          <a:endParaRPr lang="en-GB"/>
        </a:p>
      </dgm:t>
    </dgm:pt>
    <dgm:pt modelId="{AD65463E-9E50-45D0-9315-3729937358CC}" type="pres">
      <dgm:prSet presAssocID="{BE3441CE-8CA2-4F0F-8D26-E4868B866E0D}" presName="hierRoot2" presStyleCnt="0">
        <dgm:presLayoutVars>
          <dgm:hierBranch val="init"/>
        </dgm:presLayoutVars>
      </dgm:prSet>
      <dgm:spPr/>
      <dgm:t>
        <a:bodyPr/>
        <a:lstStyle/>
        <a:p>
          <a:endParaRPr lang="en-US"/>
        </a:p>
      </dgm:t>
    </dgm:pt>
    <dgm:pt modelId="{7FE68E87-259D-407B-8A8F-BE838583335E}" type="pres">
      <dgm:prSet presAssocID="{BE3441CE-8CA2-4F0F-8D26-E4868B866E0D}" presName="rootComposite" presStyleCnt="0"/>
      <dgm:spPr/>
      <dgm:t>
        <a:bodyPr/>
        <a:lstStyle/>
        <a:p>
          <a:endParaRPr lang="en-US"/>
        </a:p>
      </dgm:t>
    </dgm:pt>
    <dgm:pt modelId="{475017F8-9513-4469-B521-72A48DD6095E}" type="pres">
      <dgm:prSet presAssocID="{BE3441CE-8CA2-4F0F-8D26-E4868B866E0D}" presName="rootText" presStyleLbl="node4" presStyleIdx="0" presStyleCnt="7" custScaleX="90089">
        <dgm:presLayoutVars>
          <dgm:chPref val="3"/>
        </dgm:presLayoutVars>
      </dgm:prSet>
      <dgm:spPr/>
      <dgm:t>
        <a:bodyPr/>
        <a:lstStyle/>
        <a:p>
          <a:endParaRPr lang="en-GB"/>
        </a:p>
      </dgm:t>
    </dgm:pt>
    <dgm:pt modelId="{669A8E9B-D98C-40D1-831D-A428BBB7110D}" type="pres">
      <dgm:prSet presAssocID="{BE3441CE-8CA2-4F0F-8D26-E4868B866E0D}" presName="rootConnector" presStyleLbl="node4" presStyleIdx="0" presStyleCnt="7"/>
      <dgm:spPr/>
      <dgm:t>
        <a:bodyPr/>
        <a:lstStyle/>
        <a:p>
          <a:endParaRPr lang="en-GB"/>
        </a:p>
      </dgm:t>
    </dgm:pt>
    <dgm:pt modelId="{C93E8E09-7E93-4259-BF9D-6E7F1F132E1E}" type="pres">
      <dgm:prSet presAssocID="{BE3441CE-8CA2-4F0F-8D26-E4868B866E0D}" presName="hierChild4" presStyleCnt="0"/>
      <dgm:spPr/>
      <dgm:t>
        <a:bodyPr/>
        <a:lstStyle/>
        <a:p>
          <a:endParaRPr lang="en-US"/>
        </a:p>
      </dgm:t>
    </dgm:pt>
    <dgm:pt modelId="{6A525F10-6664-4516-9801-C6CB4D1F2BF8}" type="pres">
      <dgm:prSet presAssocID="{BE3441CE-8CA2-4F0F-8D26-E4868B866E0D}" presName="hierChild5" presStyleCnt="0"/>
      <dgm:spPr/>
      <dgm:t>
        <a:bodyPr/>
        <a:lstStyle/>
        <a:p>
          <a:endParaRPr lang="en-US"/>
        </a:p>
      </dgm:t>
    </dgm:pt>
    <dgm:pt modelId="{63B55539-95A5-4C3D-89E7-F2773FD118C4}" type="pres">
      <dgm:prSet presAssocID="{ED342CE8-083C-46DA-9683-4424E2FF4142}" presName="hierChild5" presStyleCnt="0"/>
      <dgm:spPr/>
      <dgm:t>
        <a:bodyPr/>
        <a:lstStyle/>
        <a:p>
          <a:endParaRPr lang="en-US"/>
        </a:p>
      </dgm:t>
    </dgm:pt>
    <dgm:pt modelId="{97C8D610-FD7F-415C-8E62-0E565851AEB4}" type="pres">
      <dgm:prSet presAssocID="{E6864A42-2A81-4A91-BDF3-EBC41A30A7EC}" presName="Name35" presStyleLbl="parChTrans1D3" presStyleIdx="1" presStyleCnt="7"/>
      <dgm:spPr/>
      <dgm:t>
        <a:bodyPr/>
        <a:lstStyle/>
        <a:p>
          <a:endParaRPr lang="en-GB"/>
        </a:p>
      </dgm:t>
    </dgm:pt>
    <dgm:pt modelId="{5D23F3F1-EC4B-40BD-8CFA-287FFC9167AE}" type="pres">
      <dgm:prSet presAssocID="{CE39C83D-284D-47D4-ABC8-6EAFFAD5C330}" presName="hierRoot2" presStyleCnt="0">
        <dgm:presLayoutVars>
          <dgm:hierBranch/>
        </dgm:presLayoutVars>
      </dgm:prSet>
      <dgm:spPr/>
      <dgm:t>
        <a:bodyPr/>
        <a:lstStyle/>
        <a:p>
          <a:endParaRPr lang="en-US"/>
        </a:p>
      </dgm:t>
    </dgm:pt>
    <dgm:pt modelId="{B808F65F-B145-498B-85EF-7E757AD909AE}" type="pres">
      <dgm:prSet presAssocID="{CE39C83D-284D-47D4-ABC8-6EAFFAD5C330}" presName="rootComposite" presStyleCnt="0"/>
      <dgm:spPr/>
      <dgm:t>
        <a:bodyPr/>
        <a:lstStyle/>
        <a:p>
          <a:endParaRPr lang="en-US"/>
        </a:p>
      </dgm:t>
    </dgm:pt>
    <dgm:pt modelId="{CF5F5587-F96E-4D1A-A144-EA52635BBF91}" type="pres">
      <dgm:prSet presAssocID="{CE39C83D-284D-47D4-ABC8-6EAFFAD5C330}" presName="rootText" presStyleLbl="node3" presStyleIdx="1" presStyleCnt="7" custScaleX="116805" custScaleY="223713">
        <dgm:presLayoutVars>
          <dgm:chPref val="3"/>
        </dgm:presLayoutVars>
      </dgm:prSet>
      <dgm:spPr/>
      <dgm:t>
        <a:bodyPr/>
        <a:lstStyle/>
        <a:p>
          <a:endParaRPr lang="en-GB"/>
        </a:p>
      </dgm:t>
    </dgm:pt>
    <dgm:pt modelId="{EB5B3DAB-F9CD-4F85-8CA9-E72799850527}" type="pres">
      <dgm:prSet presAssocID="{CE39C83D-284D-47D4-ABC8-6EAFFAD5C330}" presName="rootConnector" presStyleLbl="node3" presStyleIdx="1" presStyleCnt="7"/>
      <dgm:spPr/>
      <dgm:t>
        <a:bodyPr/>
        <a:lstStyle/>
        <a:p>
          <a:endParaRPr lang="en-GB"/>
        </a:p>
      </dgm:t>
    </dgm:pt>
    <dgm:pt modelId="{7ACA6DE0-5CFE-4807-AB84-77B1F01048DC}" type="pres">
      <dgm:prSet presAssocID="{CE39C83D-284D-47D4-ABC8-6EAFFAD5C330}" presName="hierChild4" presStyleCnt="0"/>
      <dgm:spPr/>
      <dgm:t>
        <a:bodyPr/>
        <a:lstStyle/>
        <a:p>
          <a:endParaRPr lang="en-US"/>
        </a:p>
      </dgm:t>
    </dgm:pt>
    <dgm:pt modelId="{358823B6-5E39-48D8-836E-EF084AC43E68}" type="pres">
      <dgm:prSet presAssocID="{D796EDEA-89A1-48BB-9FC2-F33E711214F8}" presName="Name35" presStyleLbl="parChTrans1D4" presStyleIdx="1" presStyleCnt="7"/>
      <dgm:spPr/>
      <dgm:t>
        <a:bodyPr/>
        <a:lstStyle/>
        <a:p>
          <a:endParaRPr lang="en-GB"/>
        </a:p>
      </dgm:t>
    </dgm:pt>
    <dgm:pt modelId="{E6B2EFDA-8D40-4642-9B55-A9DA05FD9F0C}" type="pres">
      <dgm:prSet presAssocID="{889EFEC1-9615-4164-A981-49B7B2741555}" presName="hierRoot2" presStyleCnt="0">
        <dgm:presLayoutVars>
          <dgm:hierBranch val="init"/>
        </dgm:presLayoutVars>
      </dgm:prSet>
      <dgm:spPr/>
      <dgm:t>
        <a:bodyPr/>
        <a:lstStyle/>
        <a:p>
          <a:endParaRPr lang="en-US"/>
        </a:p>
      </dgm:t>
    </dgm:pt>
    <dgm:pt modelId="{07E86C5C-96C0-4B77-B0A4-81A8E329033A}" type="pres">
      <dgm:prSet presAssocID="{889EFEC1-9615-4164-A981-49B7B2741555}" presName="rootComposite" presStyleCnt="0"/>
      <dgm:spPr/>
      <dgm:t>
        <a:bodyPr/>
        <a:lstStyle/>
        <a:p>
          <a:endParaRPr lang="en-US"/>
        </a:p>
      </dgm:t>
    </dgm:pt>
    <dgm:pt modelId="{B4624383-1EEE-48E8-A5CF-6F451C996B9E}" type="pres">
      <dgm:prSet presAssocID="{889EFEC1-9615-4164-A981-49B7B2741555}" presName="rootText" presStyleLbl="node4" presStyleIdx="1" presStyleCnt="7" custScaleX="90089">
        <dgm:presLayoutVars>
          <dgm:chPref val="3"/>
        </dgm:presLayoutVars>
      </dgm:prSet>
      <dgm:spPr/>
      <dgm:t>
        <a:bodyPr/>
        <a:lstStyle/>
        <a:p>
          <a:endParaRPr lang="en-GB"/>
        </a:p>
      </dgm:t>
    </dgm:pt>
    <dgm:pt modelId="{E1C854E9-1876-4DBF-B11C-63748148107C}" type="pres">
      <dgm:prSet presAssocID="{889EFEC1-9615-4164-A981-49B7B2741555}" presName="rootConnector" presStyleLbl="node4" presStyleIdx="1" presStyleCnt="7"/>
      <dgm:spPr/>
      <dgm:t>
        <a:bodyPr/>
        <a:lstStyle/>
        <a:p>
          <a:endParaRPr lang="en-GB"/>
        </a:p>
      </dgm:t>
    </dgm:pt>
    <dgm:pt modelId="{14EABB02-3A00-4B77-A3B2-D8891EAF5907}" type="pres">
      <dgm:prSet presAssocID="{889EFEC1-9615-4164-A981-49B7B2741555}" presName="hierChild4" presStyleCnt="0"/>
      <dgm:spPr/>
      <dgm:t>
        <a:bodyPr/>
        <a:lstStyle/>
        <a:p>
          <a:endParaRPr lang="en-US"/>
        </a:p>
      </dgm:t>
    </dgm:pt>
    <dgm:pt modelId="{3EE98D95-D4A1-49EA-830B-C6DE1A0D609D}" type="pres">
      <dgm:prSet presAssocID="{889EFEC1-9615-4164-A981-49B7B2741555}" presName="hierChild5" presStyleCnt="0"/>
      <dgm:spPr/>
      <dgm:t>
        <a:bodyPr/>
        <a:lstStyle/>
        <a:p>
          <a:endParaRPr lang="en-US"/>
        </a:p>
      </dgm:t>
    </dgm:pt>
    <dgm:pt modelId="{D292D2D1-DE3D-4B65-B1D9-339987BC2FF4}" type="pres">
      <dgm:prSet presAssocID="{CE39C83D-284D-47D4-ABC8-6EAFFAD5C330}" presName="hierChild5" presStyleCnt="0"/>
      <dgm:spPr/>
      <dgm:t>
        <a:bodyPr/>
        <a:lstStyle/>
        <a:p>
          <a:endParaRPr lang="en-US"/>
        </a:p>
      </dgm:t>
    </dgm:pt>
    <dgm:pt modelId="{E3613928-33F2-44B6-965F-1CF5F4D7516D}" type="pres">
      <dgm:prSet presAssocID="{74BCD6EF-DDF3-40D1-B8A2-5BAF4CF84CB1}" presName="Name35" presStyleLbl="parChTrans1D3" presStyleIdx="2" presStyleCnt="7"/>
      <dgm:spPr/>
      <dgm:t>
        <a:bodyPr/>
        <a:lstStyle/>
        <a:p>
          <a:endParaRPr lang="en-GB"/>
        </a:p>
      </dgm:t>
    </dgm:pt>
    <dgm:pt modelId="{1ADAE0E3-C109-40E7-BB1E-4D615F91C2DD}" type="pres">
      <dgm:prSet presAssocID="{DC9CF624-3E16-487E-981A-1005CC2BD1D1}" presName="hierRoot2" presStyleCnt="0">
        <dgm:presLayoutVars>
          <dgm:hierBranch/>
        </dgm:presLayoutVars>
      </dgm:prSet>
      <dgm:spPr/>
      <dgm:t>
        <a:bodyPr/>
        <a:lstStyle/>
        <a:p>
          <a:endParaRPr lang="en-US"/>
        </a:p>
      </dgm:t>
    </dgm:pt>
    <dgm:pt modelId="{CCF4C6A8-D59A-4E50-A0B3-92A1754EAE88}" type="pres">
      <dgm:prSet presAssocID="{DC9CF624-3E16-487E-981A-1005CC2BD1D1}" presName="rootComposite" presStyleCnt="0"/>
      <dgm:spPr/>
      <dgm:t>
        <a:bodyPr/>
        <a:lstStyle/>
        <a:p>
          <a:endParaRPr lang="en-US"/>
        </a:p>
      </dgm:t>
    </dgm:pt>
    <dgm:pt modelId="{2E46F0A3-CDE5-4BFE-999F-5FF039BC91D2}" type="pres">
      <dgm:prSet presAssocID="{DC9CF624-3E16-487E-981A-1005CC2BD1D1}" presName="rootText" presStyleLbl="node3" presStyleIdx="2" presStyleCnt="7" custScaleX="121742" custScaleY="223713">
        <dgm:presLayoutVars>
          <dgm:chPref val="3"/>
        </dgm:presLayoutVars>
      </dgm:prSet>
      <dgm:spPr/>
      <dgm:t>
        <a:bodyPr/>
        <a:lstStyle/>
        <a:p>
          <a:endParaRPr lang="en-GB"/>
        </a:p>
      </dgm:t>
    </dgm:pt>
    <dgm:pt modelId="{797A123A-3E1D-4BA8-8454-47EF2463BAAE}" type="pres">
      <dgm:prSet presAssocID="{DC9CF624-3E16-487E-981A-1005CC2BD1D1}" presName="rootConnector" presStyleLbl="node3" presStyleIdx="2" presStyleCnt="7"/>
      <dgm:spPr/>
      <dgm:t>
        <a:bodyPr/>
        <a:lstStyle/>
        <a:p>
          <a:endParaRPr lang="en-GB"/>
        </a:p>
      </dgm:t>
    </dgm:pt>
    <dgm:pt modelId="{9213ABFD-D5FE-4FF4-BFC5-AF4A051ABEE0}" type="pres">
      <dgm:prSet presAssocID="{DC9CF624-3E16-487E-981A-1005CC2BD1D1}" presName="hierChild4" presStyleCnt="0"/>
      <dgm:spPr/>
      <dgm:t>
        <a:bodyPr/>
        <a:lstStyle/>
        <a:p>
          <a:endParaRPr lang="en-US"/>
        </a:p>
      </dgm:t>
    </dgm:pt>
    <dgm:pt modelId="{0DEBA0F8-6532-4590-9F44-2E1AFD6CFEC3}" type="pres">
      <dgm:prSet presAssocID="{06975F64-3E12-4551-9C9F-2813C9F9EB46}" presName="Name35" presStyleLbl="parChTrans1D4" presStyleIdx="2" presStyleCnt="7"/>
      <dgm:spPr/>
      <dgm:t>
        <a:bodyPr/>
        <a:lstStyle/>
        <a:p>
          <a:endParaRPr lang="en-GB"/>
        </a:p>
      </dgm:t>
    </dgm:pt>
    <dgm:pt modelId="{EEABFAF1-59BD-4E4D-B798-25D1214DDF28}" type="pres">
      <dgm:prSet presAssocID="{6EE02E55-3EEE-46E5-96B7-EC735F3E48AC}" presName="hierRoot2" presStyleCnt="0">
        <dgm:presLayoutVars>
          <dgm:hierBranch val="init"/>
        </dgm:presLayoutVars>
      </dgm:prSet>
      <dgm:spPr/>
      <dgm:t>
        <a:bodyPr/>
        <a:lstStyle/>
        <a:p>
          <a:endParaRPr lang="en-US"/>
        </a:p>
      </dgm:t>
    </dgm:pt>
    <dgm:pt modelId="{4B19C2FA-CA44-47AB-8E11-D7065DD70DFA}" type="pres">
      <dgm:prSet presAssocID="{6EE02E55-3EEE-46E5-96B7-EC735F3E48AC}" presName="rootComposite" presStyleCnt="0"/>
      <dgm:spPr/>
      <dgm:t>
        <a:bodyPr/>
        <a:lstStyle/>
        <a:p>
          <a:endParaRPr lang="en-US"/>
        </a:p>
      </dgm:t>
    </dgm:pt>
    <dgm:pt modelId="{906A24FB-AFCE-4E33-8002-D23F67BA7DF3}" type="pres">
      <dgm:prSet presAssocID="{6EE02E55-3EEE-46E5-96B7-EC735F3E48AC}" presName="rootText" presStyleLbl="node4" presStyleIdx="2" presStyleCnt="7" custScaleX="90089">
        <dgm:presLayoutVars>
          <dgm:chPref val="3"/>
        </dgm:presLayoutVars>
      </dgm:prSet>
      <dgm:spPr/>
      <dgm:t>
        <a:bodyPr/>
        <a:lstStyle/>
        <a:p>
          <a:endParaRPr lang="en-GB"/>
        </a:p>
      </dgm:t>
    </dgm:pt>
    <dgm:pt modelId="{49344A30-49B6-4122-BB1E-5BBD24D3DA4A}" type="pres">
      <dgm:prSet presAssocID="{6EE02E55-3EEE-46E5-96B7-EC735F3E48AC}" presName="rootConnector" presStyleLbl="node4" presStyleIdx="2" presStyleCnt="7"/>
      <dgm:spPr/>
      <dgm:t>
        <a:bodyPr/>
        <a:lstStyle/>
        <a:p>
          <a:endParaRPr lang="en-GB"/>
        </a:p>
      </dgm:t>
    </dgm:pt>
    <dgm:pt modelId="{9605FCC8-D4CF-47CC-9666-28203392FBB1}" type="pres">
      <dgm:prSet presAssocID="{6EE02E55-3EEE-46E5-96B7-EC735F3E48AC}" presName="hierChild4" presStyleCnt="0"/>
      <dgm:spPr/>
      <dgm:t>
        <a:bodyPr/>
        <a:lstStyle/>
        <a:p>
          <a:endParaRPr lang="en-US"/>
        </a:p>
      </dgm:t>
    </dgm:pt>
    <dgm:pt modelId="{9AC42A19-D494-4A1E-8508-6F9268E15E4C}" type="pres">
      <dgm:prSet presAssocID="{6EE02E55-3EEE-46E5-96B7-EC735F3E48AC}" presName="hierChild5" presStyleCnt="0"/>
      <dgm:spPr/>
      <dgm:t>
        <a:bodyPr/>
        <a:lstStyle/>
        <a:p>
          <a:endParaRPr lang="en-US"/>
        </a:p>
      </dgm:t>
    </dgm:pt>
    <dgm:pt modelId="{B63010FE-0ED2-412A-B9BE-30572E76DA26}" type="pres">
      <dgm:prSet presAssocID="{DC9CF624-3E16-487E-981A-1005CC2BD1D1}" presName="hierChild5" presStyleCnt="0"/>
      <dgm:spPr/>
      <dgm:t>
        <a:bodyPr/>
        <a:lstStyle/>
        <a:p>
          <a:endParaRPr lang="en-US"/>
        </a:p>
      </dgm:t>
    </dgm:pt>
    <dgm:pt modelId="{DF3A314E-B3B1-4B40-8577-795E568FB7C4}" type="pres">
      <dgm:prSet presAssocID="{F697FAAA-4215-45B3-BB04-88BB0AAF5E62}" presName="Name35" presStyleLbl="parChTrans1D3" presStyleIdx="3" presStyleCnt="7"/>
      <dgm:spPr/>
      <dgm:t>
        <a:bodyPr/>
        <a:lstStyle/>
        <a:p>
          <a:endParaRPr lang="en-GB"/>
        </a:p>
      </dgm:t>
    </dgm:pt>
    <dgm:pt modelId="{5B1BCDD5-44CB-4BC1-9279-CE39925429DB}" type="pres">
      <dgm:prSet presAssocID="{89EA6FC7-69EC-4865-8EDE-97091EEB3D25}" presName="hierRoot2" presStyleCnt="0">
        <dgm:presLayoutVars>
          <dgm:hierBranch/>
        </dgm:presLayoutVars>
      </dgm:prSet>
      <dgm:spPr/>
      <dgm:t>
        <a:bodyPr/>
        <a:lstStyle/>
        <a:p>
          <a:endParaRPr lang="en-US"/>
        </a:p>
      </dgm:t>
    </dgm:pt>
    <dgm:pt modelId="{AF39436A-5EC8-43BA-847A-359E31AE5FB3}" type="pres">
      <dgm:prSet presAssocID="{89EA6FC7-69EC-4865-8EDE-97091EEB3D25}" presName="rootComposite" presStyleCnt="0"/>
      <dgm:spPr/>
      <dgm:t>
        <a:bodyPr/>
        <a:lstStyle/>
        <a:p>
          <a:endParaRPr lang="en-US"/>
        </a:p>
      </dgm:t>
    </dgm:pt>
    <dgm:pt modelId="{1F3A2B84-99B4-45D8-B5BA-8F2C050A7FC5}" type="pres">
      <dgm:prSet presAssocID="{89EA6FC7-69EC-4865-8EDE-97091EEB3D25}" presName="rootText" presStyleLbl="node3" presStyleIdx="3" presStyleCnt="7" custScaleX="126051" custScaleY="223713">
        <dgm:presLayoutVars>
          <dgm:chPref val="3"/>
        </dgm:presLayoutVars>
      </dgm:prSet>
      <dgm:spPr/>
      <dgm:t>
        <a:bodyPr/>
        <a:lstStyle/>
        <a:p>
          <a:endParaRPr lang="en-GB"/>
        </a:p>
      </dgm:t>
    </dgm:pt>
    <dgm:pt modelId="{394C5BDB-74B5-46C1-AE03-737AB8003781}" type="pres">
      <dgm:prSet presAssocID="{89EA6FC7-69EC-4865-8EDE-97091EEB3D25}" presName="rootConnector" presStyleLbl="node3" presStyleIdx="3" presStyleCnt="7"/>
      <dgm:spPr/>
      <dgm:t>
        <a:bodyPr/>
        <a:lstStyle/>
        <a:p>
          <a:endParaRPr lang="en-GB"/>
        </a:p>
      </dgm:t>
    </dgm:pt>
    <dgm:pt modelId="{3EF7008D-7A6D-4525-8368-5CA67D4CDBC0}" type="pres">
      <dgm:prSet presAssocID="{89EA6FC7-69EC-4865-8EDE-97091EEB3D25}" presName="hierChild4" presStyleCnt="0"/>
      <dgm:spPr/>
      <dgm:t>
        <a:bodyPr/>
        <a:lstStyle/>
        <a:p>
          <a:endParaRPr lang="en-US"/>
        </a:p>
      </dgm:t>
    </dgm:pt>
    <dgm:pt modelId="{D244D9A1-6248-43F7-935B-42FF2596D05A}" type="pres">
      <dgm:prSet presAssocID="{0406C07C-E376-4739-8AAE-3AA13AFA3F9D}" presName="Name35" presStyleLbl="parChTrans1D4" presStyleIdx="3" presStyleCnt="7"/>
      <dgm:spPr/>
      <dgm:t>
        <a:bodyPr/>
        <a:lstStyle/>
        <a:p>
          <a:endParaRPr lang="en-GB"/>
        </a:p>
      </dgm:t>
    </dgm:pt>
    <dgm:pt modelId="{6957E242-30FE-4109-AE49-4EDA9C8610D4}" type="pres">
      <dgm:prSet presAssocID="{6A3F3FD8-029C-4B41-8493-C6A1379A6749}" presName="hierRoot2" presStyleCnt="0">
        <dgm:presLayoutVars>
          <dgm:hierBranch val="init"/>
        </dgm:presLayoutVars>
      </dgm:prSet>
      <dgm:spPr/>
      <dgm:t>
        <a:bodyPr/>
        <a:lstStyle/>
        <a:p>
          <a:endParaRPr lang="en-US"/>
        </a:p>
      </dgm:t>
    </dgm:pt>
    <dgm:pt modelId="{B31A07EA-665B-49BB-86A7-8F155D4180CF}" type="pres">
      <dgm:prSet presAssocID="{6A3F3FD8-029C-4B41-8493-C6A1379A6749}" presName="rootComposite" presStyleCnt="0"/>
      <dgm:spPr/>
      <dgm:t>
        <a:bodyPr/>
        <a:lstStyle/>
        <a:p>
          <a:endParaRPr lang="en-US"/>
        </a:p>
      </dgm:t>
    </dgm:pt>
    <dgm:pt modelId="{28E78C9E-462D-48B2-93BF-812DE84E447E}" type="pres">
      <dgm:prSet presAssocID="{6A3F3FD8-029C-4B41-8493-C6A1379A6749}" presName="rootText" presStyleLbl="node4" presStyleIdx="3" presStyleCnt="7" custScaleX="90089">
        <dgm:presLayoutVars>
          <dgm:chPref val="3"/>
        </dgm:presLayoutVars>
      </dgm:prSet>
      <dgm:spPr/>
      <dgm:t>
        <a:bodyPr/>
        <a:lstStyle/>
        <a:p>
          <a:endParaRPr lang="en-GB"/>
        </a:p>
      </dgm:t>
    </dgm:pt>
    <dgm:pt modelId="{CE20AB1C-6924-44B6-B691-21232D4BF02C}" type="pres">
      <dgm:prSet presAssocID="{6A3F3FD8-029C-4B41-8493-C6A1379A6749}" presName="rootConnector" presStyleLbl="node4" presStyleIdx="3" presStyleCnt="7"/>
      <dgm:spPr/>
      <dgm:t>
        <a:bodyPr/>
        <a:lstStyle/>
        <a:p>
          <a:endParaRPr lang="en-GB"/>
        </a:p>
      </dgm:t>
    </dgm:pt>
    <dgm:pt modelId="{456F3683-9D55-4DFF-8D49-716E95926629}" type="pres">
      <dgm:prSet presAssocID="{6A3F3FD8-029C-4B41-8493-C6A1379A6749}" presName="hierChild4" presStyleCnt="0"/>
      <dgm:spPr/>
      <dgm:t>
        <a:bodyPr/>
        <a:lstStyle/>
        <a:p>
          <a:endParaRPr lang="en-US"/>
        </a:p>
      </dgm:t>
    </dgm:pt>
    <dgm:pt modelId="{CBA1BF11-C974-445C-AEDE-7D2247B58854}" type="pres">
      <dgm:prSet presAssocID="{6A3F3FD8-029C-4B41-8493-C6A1379A6749}" presName="hierChild5" presStyleCnt="0"/>
      <dgm:spPr/>
      <dgm:t>
        <a:bodyPr/>
        <a:lstStyle/>
        <a:p>
          <a:endParaRPr lang="en-US"/>
        </a:p>
      </dgm:t>
    </dgm:pt>
    <dgm:pt modelId="{B286AB83-7728-40B6-B86C-AD2D7E9FC7A5}" type="pres">
      <dgm:prSet presAssocID="{89EA6FC7-69EC-4865-8EDE-97091EEB3D25}" presName="hierChild5" presStyleCnt="0"/>
      <dgm:spPr/>
      <dgm:t>
        <a:bodyPr/>
        <a:lstStyle/>
        <a:p>
          <a:endParaRPr lang="en-US"/>
        </a:p>
      </dgm:t>
    </dgm:pt>
    <dgm:pt modelId="{208A1192-D786-4105-9995-55682CC2AF9F}" type="pres">
      <dgm:prSet presAssocID="{8E0960BF-A7CD-4FC3-9C23-4B853CC735B4}" presName="hierChild5" presStyleCnt="0"/>
      <dgm:spPr/>
      <dgm:t>
        <a:bodyPr/>
        <a:lstStyle/>
        <a:p>
          <a:endParaRPr lang="en-US"/>
        </a:p>
      </dgm:t>
    </dgm:pt>
    <dgm:pt modelId="{C2974B82-B0BF-41B7-99D9-170FEA8FD868}" type="pres">
      <dgm:prSet presAssocID="{A4CC9A63-92C4-43A4-86E3-67DEC9BC9DB6}" presName="Name35" presStyleLbl="parChTrans1D2" presStyleIdx="1" presStyleCnt="2"/>
      <dgm:spPr/>
      <dgm:t>
        <a:bodyPr/>
        <a:lstStyle/>
        <a:p>
          <a:endParaRPr lang="en-GB"/>
        </a:p>
      </dgm:t>
    </dgm:pt>
    <dgm:pt modelId="{FC993C29-2FBE-476E-82A6-8026C96E8D26}" type="pres">
      <dgm:prSet presAssocID="{BB56DB9F-EAF9-43C1-BE47-D6E5B46A173D}" presName="hierRoot2" presStyleCnt="0">
        <dgm:presLayoutVars>
          <dgm:hierBranch/>
        </dgm:presLayoutVars>
      </dgm:prSet>
      <dgm:spPr/>
      <dgm:t>
        <a:bodyPr/>
        <a:lstStyle/>
        <a:p>
          <a:endParaRPr lang="en-US"/>
        </a:p>
      </dgm:t>
    </dgm:pt>
    <dgm:pt modelId="{D5B2FC42-F000-4791-BB4E-911B1EC011E1}" type="pres">
      <dgm:prSet presAssocID="{BB56DB9F-EAF9-43C1-BE47-D6E5B46A173D}" presName="rootComposite" presStyleCnt="0"/>
      <dgm:spPr/>
      <dgm:t>
        <a:bodyPr/>
        <a:lstStyle/>
        <a:p>
          <a:endParaRPr lang="en-US"/>
        </a:p>
      </dgm:t>
    </dgm:pt>
    <dgm:pt modelId="{3F908972-28C0-4A61-A45C-FBD04DB184C6}" type="pres">
      <dgm:prSet presAssocID="{BB56DB9F-EAF9-43C1-BE47-D6E5B46A173D}" presName="rootText" presStyleLbl="node2" presStyleIdx="1" presStyleCnt="2" custScaleX="124285" custScaleY="124285">
        <dgm:presLayoutVars>
          <dgm:chPref val="3"/>
        </dgm:presLayoutVars>
      </dgm:prSet>
      <dgm:spPr/>
      <dgm:t>
        <a:bodyPr/>
        <a:lstStyle/>
        <a:p>
          <a:endParaRPr lang="en-GB"/>
        </a:p>
      </dgm:t>
    </dgm:pt>
    <dgm:pt modelId="{229EF178-7947-47A0-871D-72A1F8143983}" type="pres">
      <dgm:prSet presAssocID="{BB56DB9F-EAF9-43C1-BE47-D6E5B46A173D}" presName="rootConnector" presStyleLbl="node2" presStyleIdx="1" presStyleCnt="2"/>
      <dgm:spPr/>
      <dgm:t>
        <a:bodyPr/>
        <a:lstStyle/>
        <a:p>
          <a:endParaRPr lang="en-GB"/>
        </a:p>
      </dgm:t>
    </dgm:pt>
    <dgm:pt modelId="{C42B5C6C-126C-40DC-ADD7-3E7245DFE675}" type="pres">
      <dgm:prSet presAssocID="{BB56DB9F-EAF9-43C1-BE47-D6E5B46A173D}" presName="hierChild4" presStyleCnt="0"/>
      <dgm:spPr/>
      <dgm:t>
        <a:bodyPr/>
        <a:lstStyle/>
        <a:p>
          <a:endParaRPr lang="en-US"/>
        </a:p>
      </dgm:t>
    </dgm:pt>
    <dgm:pt modelId="{7EE24684-E0AC-4786-BFA8-8F96FFC16842}" type="pres">
      <dgm:prSet presAssocID="{5113DF5F-7B1B-415D-9D3D-BD20F5953A44}" presName="Name35" presStyleLbl="parChTrans1D3" presStyleIdx="4" presStyleCnt="7"/>
      <dgm:spPr/>
      <dgm:t>
        <a:bodyPr/>
        <a:lstStyle/>
        <a:p>
          <a:endParaRPr lang="en-GB"/>
        </a:p>
      </dgm:t>
    </dgm:pt>
    <dgm:pt modelId="{49AF89D0-CE5F-4C2B-AC29-FB60BB075606}" type="pres">
      <dgm:prSet presAssocID="{1DC11185-698A-47BB-B7EB-0FD2B2818072}" presName="hierRoot2" presStyleCnt="0">
        <dgm:presLayoutVars>
          <dgm:hierBranch/>
        </dgm:presLayoutVars>
      </dgm:prSet>
      <dgm:spPr/>
      <dgm:t>
        <a:bodyPr/>
        <a:lstStyle/>
        <a:p>
          <a:endParaRPr lang="en-US"/>
        </a:p>
      </dgm:t>
    </dgm:pt>
    <dgm:pt modelId="{8FD9AD78-3DA8-48D4-A33B-16CE7C3FC1B1}" type="pres">
      <dgm:prSet presAssocID="{1DC11185-698A-47BB-B7EB-0FD2B2818072}" presName="rootComposite" presStyleCnt="0"/>
      <dgm:spPr/>
      <dgm:t>
        <a:bodyPr/>
        <a:lstStyle/>
        <a:p>
          <a:endParaRPr lang="en-US"/>
        </a:p>
      </dgm:t>
    </dgm:pt>
    <dgm:pt modelId="{578EFF34-11BE-4C8A-8DF0-C2B4B649FAB5}" type="pres">
      <dgm:prSet presAssocID="{1DC11185-698A-47BB-B7EB-0FD2B2818072}" presName="rootText" presStyleLbl="node3" presStyleIdx="4" presStyleCnt="7" custScaleX="89094" custScaleY="223713">
        <dgm:presLayoutVars>
          <dgm:chPref val="3"/>
        </dgm:presLayoutVars>
      </dgm:prSet>
      <dgm:spPr/>
      <dgm:t>
        <a:bodyPr/>
        <a:lstStyle/>
        <a:p>
          <a:endParaRPr lang="en-GB"/>
        </a:p>
      </dgm:t>
    </dgm:pt>
    <dgm:pt modelId="{620F0ED6-9BA0-428D-AFE4-B9720ED91FB2}" type="pres">
      <dgm:prSet presAssocID="{1DC11185-698A-47BB-B7EB-0FD2B2818072}" presName="rootConnector" presStyleLbl="node3" presStyleIdx="4" presStyleCnt="7"/>
      <dgm:spPr/>
      <dgm:t>
        <a:bodyPr/>
        <a:lstStyle/>
        <a:p>
          <a:endParaRPr lang="en-GB"/>
        </a:p>
      </dgm:t>
    </dgm:pt>
    <dgm:pt modelId="{BE342337-4B59-4A8A-A368-443F5D9E9FE1}" type="pres">
      <dgm:prSet presAssocID="{1DC11185-698A-47BB-B7EB-0FD2B2818072}" presName="hierChild4" presStyleCnt="0"/>
      <dgm:spPr/>
      <dgm:t>
        <a:bodyPr/>
        <a:lstStyle/>
        <a:p>
          <a:endParaRPr lang="en-US"/>
        </a:p>
      </dgm:t>
    </dgm:pt>
    <dgm:pt modelId="{7C2C69DE-DC6F-46F4-8254-D81A103B7DBB}" type="pres">
      <dgm:prSet presAssocID="{7AF6F383-65D8-41B5-B56C-B54F3535862A}" presName="Name35" presStyleLbl="parChTrans1D4" presStyleIdx="4" presStyleCnt="7"/>
      <dgm:spPr/>
      <dgm:t>
        <a:bodyPr/>
        <a:lstStyle/>
        <a:p>
          <a:endParaRPr lang="en-GB"/>
        </a:p>
      </dgm:t>
    </dgm:pt>
    <dgm:pt modelId="{5C8FB548-8019-487B-BEA2-77615CA41514}" type="pres">
      <dgm:prSet presAssocID="{9FFECAB6-2590-4BA0-A3F7-F786F1B83ED5}" presName="hierRoot2" presStyleCnt="0">
        <dgm:presLayoutVars>
          <dgm:hierBranch val="init"/>
        </dgm:presLayoutVars>
      </dgm:prSet>
      <dgm:spPr/>
      <dgm:t>
        <a:bodyPr/>
        <a:lstStyle/>
        <a:p>
          <a:endParaRPr lang="en-US"/>
        </a:p>
      </dgm:t>
    </dgm:pt>
    <dgm:pt modelId="{0CC4091F-9F42-4BA2-972C-B904D396FD39}" type="pres">
      <dgm:prSet presAssocID="{9FFECAB6-2590-4BA0-A3F7-F786F1B83ED5}" presName="rootComposite" presStyleCnt="0"/>
      <dgm:spPr/>
      <dgm:t>
        <a:bodyPr/>
        <a:lstStyle/>
        <a:p>
          <a:endParaRPr lang="en-US"/>
        </a:p>
      </dgm:t>
    </dgm:pt>
    <dgm:pt modelId="{A0F24B50-B4F7-4627-8F0B-75FFCF5CFCE1}" type="pres">
      <dgm:prSet presAssocID="{9FFECAB6-2590-4BA0-A3F7-F786F1B83ED5}" presName="rootText" presStyleLbl="node4" presStyleIdx="4" presStyleCnt="7" custScaleX="90089">
        <dgm:presLayoutVars>
          <dgm:chPref val="3"/>
        </dgm:presLayoutVars>
      </dgm:prSet>
      <dgm:spPr/>
      <dgm:t>
        <a:bodyPr/>
        <a:lstStyle/>
        <a:p>
          <a:endParaRPr lang="en-GB"/>
        </a:p>
      </dgm:t>
    </dgm:pt>
    <dgm:pt modelId="{C021C1BF-8CC0-467D-8DAE-DA4166155ABC}" type="pres">
      <dgm:prSet presAssocID="{9FFECAB6-2590-4BA0-A3F7-F786F1B83ED5}" presName="rootConnector" presStyleLbl="node4" presStyleIdx="4" presStyleCnt="7"/>
      <dgm:spPr/>
      <dgm:t>
        <a:bodyPr/>
        <a:lstStyle/>
        <a:p>
          <a:endParaRPr lang="en-GB"/>
        </a:p>
      </dgm:t>
    </dgm:pt>
    <dgm:pt modelId="{C8C6F3DA-F026-4816-BE3E-04784B40FFE2}" type="pres">
      <dgm:prSet presAssocID="{9FFECAB6-2590-4BA0-A3F7-F786F1B83ED5}" presName="hierChild4" presStyleCnt="0"/>
      <dgm:spPr/>
      <dgm:t>
        <a:bodyPr/>
        <a:lstStyle/>
        <a:p>
          <a:endParaRPr lang="en-US"/>
        </a:p>
      </dgm:t>
    </dgm:pt>
    <dgm:pt modelId="{5733D5BA-C9AF-4391-97E8-EC1CABA69461}" type="pres">
      <dgm:prSet presAssocID="{9FFECAB6-2590-4BA0-A3F7-F786F1B83ED5}" presName="hierChild5" presStyleCnt="0"/>
      <dgm:spPr/>
      <dgm:t>
        <a:bodyPr/>
        <a:lstStyle/>
        <a:p>
          <a:endParaRPr lang="en-US"/>
        </a:p>
      </dgm:t>
    </dgm:pt>
    <dgm:pt modelId="{D8AC00F1-1CA3-4AC0-B060-6E26104E0EF5}" type="pres">
      <dgm:prSet presAssocID="{1DC11185-698A-47BB-B7EB-0FD2B2818072}" presName="hierChild5" presStyleCnt="0"/>
      <dgm:spPr/>
      <dgm:t>
        <a:bodyPr/>
        <a:lstStyle/>
        <a:p>
          <a:endParaRPr lang="en-US"/>
        </a:p>
      </dgm:t>
    </dgm:pt>
    <dgm:pt modelId="{48666BCA-DF3A-4C2D-A4CE-C6815C7F5D66}" type="pres">
      <dgm:prSet presAssocID="{D7886C78-AD13-491D-B55D-AF795E2A6B8C}" presName="Name35" presStyleLbl="parChTrans1D3" presStyleIdx="5" presStyleCnt="7"/>
      <dgm:spPr/>
      <dgm:t>
        <a:bodyPr/>
        <a:lstStyle/>
        <a:p>
          <a:endParaRPr lang="en-GB"/>
        </a:p>
      </dgm:t>
    </dgm:pt>
    <dgm:pt modelId="{560171A9-26FB-4576-9751-8723ADFB8A10}" type="pres">
      <dgm:prSet presAssocID="{4BF5062F-CC4B-4FFC-83CC-DA9DAC621566}" presName="hierRoot2" presStyleCnt="0">
        <dgm:presLayoutVars>
          <dgm:hierBranch/>
        </dgm:presLayoutVars>
      </dgm:prSet>
      <dgm:spPr/>
      <dgm:t>
        <a:bodyPr/>
        <a:lstStyle/>
        <a:p>
          <a:endParaRPr lang="en-US"/>
        </a:p>
      </dgm:t>
    </dgm:pt>
    <dgm:pt modelId="{A1711583-D66D-4DF1-A770-1FAAC28A336F}" type="pres">
      <dgm:prSet presAssocID="{4BF5062F-CC4B-4FFC-83CC-DA9DAC621566}" presName="rootComposite" presStyleCnt="0"/>
      <dgm:spPr/>
      <dgm:t>
        <a:bodyPr/>
        <a:lstStyle/>
        <a:p>
          <a:endParaRPr lang="en-US"/>
        </a:p>
      </dgm:t>
    </dgm:pt>
    <dgm:pt modelId="{5CB5630D-B5FD-4A96-83A3-C8E2C0A058D1}" type="pres">
      <dgm:prSet presAssocID="{4BF5062F-CC4B-4FFC-83CC-DA9DAC621566}" presName="rootText" presStyleLbl="node3" presStyleIdx="5" presStyleCnt="7" custScaleX="157201" custScaleY="223713">
        <dgm:presLayoutVars>
          <dgm:chPref val="3"/>
        </dgm:presLayoutVars>
      </dgm:prSet>
      <dgm:spPr/>
      <dgm:t>
        <a:bodyPr/>
        <a:lstStyle/>
        <a:p>
          <a:endParaRPr lang="en-GB"/>
        </a:p>
      </dgm:t>
    </dgm:pt>
    <dgm:pt modelId="{5E653146-4EF8-4748-8869-B39EAC262C41}" type="pres">
      <dgm:prSet presAssocID="{4BF5062F-CC4B-4FFC-83CC-DA9DAC621566}" presName="rootConnector" presStyleLbl="node3" presStyleIdx="5" presStyleCnt="7"/>
      <dgm:spPr/>
      <dgm:t>
        <a:bodyPr/>
        <a:lstStyle/>
        <a:p>
          <a:endParaRPr lang="en-GB"/>
        </a:p>
      </dgm:t>
    </dgm:pt>
    <dgm:pt modelId="{5147E052-261C-4C45-B9A2-35254688AA35}" type="pres">
      <dgm:prSet presAssocID="{4BF5062F-CC4B-4FFC-83CC-DA9DAC621566}" presName="hierChild4" presStyleCnt="0"/>
      <dgm:spPr/>
      <dgm:t>
        <a:bodyPr/>
        <a:lstStyle/>
        <a:p>
          <a:endParaRPr lang="en-US"/>
        </a:p>
      </dgm:t>
    </dgm:pt>
    <dgm:pt modelId="{BEFC1146-9AF5-430F-ADA0-1975681DB589}" type="pres">
      <dgm:prSet presAssocID="{6D99FBC1-D2B4-418D-9631-18EB4700FA20}" presName="Name35" presStyleLbl="parChTrans1D4" presStyleIdx="5" presStyleCnt="7"/>
      <dgm:spPr/>
      <dgm:t>
        <a:bodyPr/>
        <a:lstStyle/>
        <a:p>
          <a:endParaRPr lang="en-GB"/>
        </a:p>
      </dgm:t>
    </dgm:pt>
    <dgm:pt modelId="{E421ADF2-ADD5-4CA8-B8E0-D42A115C5783}" type="pres">
      <dgm:prSet presAssocID="{7DA1F0A7-AFB5-4AE0-B235-7515473A5BC3}" presName="hierRoot2" presStyleCnt="0">
        <dgm:presLayoutVars>
          <dgm:hierBranch val="init"/>
        </dgm:presLayoutVars>
      </dgm:prSet>
      <dgm:spPr/>
      <dgm:t>
        <a:bodyPr/>
        <a:lstStyle/>
        <a:p>
          <a:endParaRPr lang="en-US"/>
        </a:p>
      </dgm:t>
    </dgm:pt>
    <dgm:pt modelId="{65530040-2A0E-43B3-957F-05A9608B7FAB}" type="pres">
      <dgm:prSet presAssocID="{7DA1F0A7-AFB5-4AE0-B235-7515473A5BC3}" presName="rootComposite" presStyleCnt="0"/>
      <dgm:spPr/>
      <dgm:t>
        <a:bodyPr/>
        <a:lstStyle/>
        <a:p>
          <a:endParaRPr lang="en-US"/>
        </a:p>
      </dgm:t>
    </dgm:pt>
    <dgm:pt modelId="{2FC8EBB8-C98E-4346-9810-4623970886C0}" type="pres">
      <dgm:prSet presAssocID="{7DA1F0A7-AFB5-4AE0-B235-7515473A5BC3}" presName="rootText" presStyleLbl="node4" presStyleIdx="5" presStyleCnt="7" custScaleX="90089">
        <dgm:presLayoutVars>
          <dgm:chPref val="3"/>
        </dgm:presLayoutVars>
      </dgm:prSet>
      <dgm:spPr/>
      <dgm:t>
        <a:bodyPr/>
        <a:lstStyle/>
        <a:p>
          <a:endParaRPr lang="en-GB"/>
        </a:p>
      </dgm:t>
    </dgm:pt>
    <dgm:pt modelId="{30DA0857-C795-41D0-B05F-B05DDFF274FE}" type="pres">
      <dgm:prSet presAssocID="{7DA1F0A7-AFB5-4AE0-B235-7515473A5BC3}" presName="rootConnector" presStyleLbl="node4" presStyleIdx="5" presStyleCnt="7"/>
      <dgm:spPr/>
      <dgm:t>
        <a:bodyPr/>
        <a:lstStyle/>
        <a:p>
          <a:endParaRPr lang="en-GB"/>
        </a:p>
      </dgm:t>
    </dgm:pt>
    <dgm:pt modelId="{CF59494D-0638-435E-9C17-42C4C79E2FA3}" type="pres">
      <dgm:prSet presAssocID="{7DA1F0A7-AFB5-4AE0-B235-7515473A5BC3}" presName="hierChild4" presStyleCnt="0"/>
      <dgm:spPr/>
      <dgm:t>
        <a:bodyPr/>
        <a:lstStyle/>
        <a:p>
          <a:endParaRPr lang="en-US"/>
        </a:p>
      </dgm:t>
    </dgm:pt>
    <dgm:pt modelId="{CB832B38-5331-440A-A26F-A2BF16E9C2AE}" type="pres">
      <dgm:prSet presAssocID="{7DA1F0A7-AFB5-4AE0-B235-7515473A5BC3}" presName="hierChild5" presStyleCnt="0"/>
      <dgm:spPr/>
      <dgm:t>
        <a:bodyPr/>
        <a:lstStyle/>
        <a:p>
          <a:endParaRPr lang="en-US"/>
        </a:p>
      </dgm:t>
    </dgm:pt>
    <dgm:pt modelId="{0D55346E-539A-4801-99A5-7CF51772772C}" type="pres">
      <dgm:prSet presAssocID="{4BF5062F-CC4B-4FFC-83CC-DA9DAC621566}" presName="hierChild5" presStyleCnt="0"/>
      <dgm:spPr/>
      <dgm:t>
        <a:bodyPr/>
        <a:lstStyle/>
        <a:p>
          <a:endParaRPr lang="en-US"/>
        </a:p>
      </dgm:t>
    </dgm:pt>
    <dgm:pt modelId="{05B11541-83F2-4376-8B5E-D1D28660F7CD}" type="pres">
      <dgm:prSet presAssocID="{1982F143-AF5C-46AF-B60D-2B7F19D76406}" presName="Name35" presStyleLbl="parChTrans1D3" presStyleIdx="6" presStyleCnt="7"/>
      <dgm:spPr/>
      <dgm:t>
        <a:bodyPr/>
        <a:lstStyle/>
        <a:p>
          <a:endParaRPr lang="en-GB"/>
        </a:p>
      </dgm:t>
    </dgm:pt>
    <dgm:pt modelId="{42FA93EA-6179-462E-9387-2EE27CC7A0C1}" type="pres">
      <dgm:prSet presAssocID="{CE708C17-3E83-437E-8A03-07024DEC076F}" presName="hierRoot2" presStyleCnt="0">
        <dgm:presLayoutVars>
          <dgm:hierBranch/>
        </dgm:presLayoutVars>
      </dgm:prSet>
      <dgm:spPr/>
      <dgm:t>
        <a:bodyPr/>
        <a:lstStyle/>
        <a:p>
          <a:endParaRPr lang="en-US"/>
        </a:p>
      </dgm:t>
    </dgm:pt>
    <dgm:pt modelId="{06601D37-D4D9-41F5-A044-669F19A6CF36}" type="pres">
      <dgm:prSet presAssocID="{CE708C17-3E83-437E-8A03-07024DEC076F}" presName="rootComposite" presStyleCnt="0"/>
      <dgm:spPr/>
      <dgm:t>
        <a:bodyPr/>
        <a:lstStyle/>
        <a:p>
          <a:endParaRPr lang="en-US"/>
        </a:p>
      </dgm:t>
    </dgm:pt>
    <dgm:pt modelId="{0EB8B42A-C87C-42D2-9ED3-C45B82FB1B19}" type="pres">
      <dgm:prSet presAssocID="{CE708C17-3E83-437E-8A03-07024DEC076F}" presName="rootText" presStyleLbl="node3" presStyleIdx="6" presStyleCnt="7" custScaleY="223783">
        <dgm:presLayoutVars>
          <dgm:chPref val="3"/>
        </dgm:presLayoutVars>
      </dgm:prSet>
      <dgm:spPr/>
      <dgm:t>
        <a:bodyPr/>
        <a:lstStyle/>
        <a:p>
          <a:endParaRPr lang="en-GB"/>
        </a:p>
      </dgm:t>
    </dgm:pt>
    <dgm:pt modelId="{E209E488-427A-42F3-AFD8-7881C2374EA6}" type="pres">
      <dgm:prSet presAssocID="{CE708C17-3E83-437E-8A03-07024DEC076F}" presName="rootConnector" presStyleLbl="node3" presStyleIdx="6" presStyleCnt="7"/>
      <dgm:spPr/>
      <dgm:t>
        <a:bodyPr/>
        <a:lstStyle/>
        <a:p>
          <a:endParaRPr lang="en-GB"/>
        </a:p>
      </dgm:t>
    </dgm:pt>
    <dgm:pt modelId="{56EDAF1A-68F8-4B42-8D27-B29820117E53}" type="pres">
      <dgm:prSet presAssocID="{CE708C17-3E83-437E-8A03-07024DEC076F}" presName="hierChild4" presStyleCnt="0"/>
      <dgm:spPr/>
      <dgm:t>
        <a:bodyPr/>
        <a:lstStyle/>
        <a:p>
          <a:endParaRPr lang="en-US"/>
        </a:p>
      </dgm:t>
    </dgm:pt>
    <dgm:pt modelId="{B26D084B-BF5B-44FE-8BB4-6E226183A443}" type="pres">
      <dgm:prSet presAssocID="{8A7AB030-15B2-4C53-9AB0-79C9C57EAF37}" presName="Name35" presStyleLbl="parChTrans1D4" presStyleIdx="6" presStyleCnt="7"/>
      <dgm:spPr/>
      <dgm:t>
        <a:bodyPr/>
        <a:lstStyle/>
        <a:p>
          <a:endParaRPr lang="en-GB"/>
        </a:p>
      </dgm:t>
    </dgm:pt>
    <dgm:pt modelId="{B47AE06B-823F-48FD-808A-BCA69436FF3A}" type="pres">
      <dgm:prSet presAssocID="{D952C857-A2A8-4F5E-B6FB-7139CDDEF9B3}" presName="hierRoot2" presStyleCnt="0">
        <dgm:presLayoutVars>
          <dgm:hierBranch val="init"/>
        </dgm:presLayoutVars>
      </dgm:prSet>
      <dgm:spPr/>
      <dgm:t>
        <a:bodyPr/>
        <a:lstStyle/>
        <a:p>
          <a:endParaRPr lang="en-US"/>
        </a:p>
      </dgm:t>
    </dgm:pt>
    <dgm:pt modelId="{9A5DC5AC-AFE4-48BB-A197-55E249666978}" type="pres">
      <dgm:prSet presAssocID="{D952C857-A2A8-4F5E-B6FB-7139CDDEF9B3}" presName="rootComposite" presStyleCnt="0"/>
      <dgm:spPr/>
      <dgm:t>
        <a:bodyPr/>
        <a:lstStyle/>
        <a:p>
          <a:endParaRPr lang="en-US"/>
        </a:p>
      </dgm:t>
    </dgm:pt>
    <dgm:pt modelId="{CECBCC16-71DC-475F-82C2-5D1B0B7E6608}" type="pres">
      <dgm:prSet presAssocID="{D952C857-A2A8-4F5E-B6FB-7139CDDEF9B3}" presName="rootText" presStyleLbl="node4" presStyleIdx="6" presStyleCnt="7" custScaleX="90089">
        <dgm:presLayoutVars>
          <dgm:chPref val="3"/>
        </dgm:presLayoutVars>
      </dgm:prSet>
      <dgm:spPr/>
      <dgm:t>
        <a:bodyPr/>
        <a:lstStyle/>
        <a:p>
          <a:endParaRPr lang="en-GB"/>
        </a:p>
      </dgm:t>
    </dgm:pt>
    <dgm:pt modelId="{ECCA89CF-720F-4648-BCC4-2C1B99E06713}" type="pres">
      <dgm:prSet presAssocID="{D952C857-A2A8-4F5E-B6FB-7139CDDEF9B3}" presName="rootConnector" presStyleLbl="node4" presStyleIdx="6" presStyleCnt="7"/>
      <dgm:spPr/>
      <dgm:t>
        <a:bodyPr/>
        <a:lstStyle/>
        <a:p>
          <a:endParaRPr lang="en-GB"/>
        </a:p>
      </dgm:t>
    </dgm:pt>
    <dgm:pt modelId="{52DFFD92-5518-432C-BEB7-C60110DE9168}" type="pres">
      <dgm:prSet presAssocID="{D952C857-A2A8-4F5E-B6FB-7139CDDEF9B3}" presName="hierChild4" presStyleCnt="0"/>
      <dgm:spPr/>
      <dgm:t>
        <a:bodyPr/>
        <a:lstStyle/>
        <a:p>
          <a:endParaRPr lang="en-US"/>
        </a:p>
      </dgm:t>
    </dgm:pt>
    <dgm:pt modelId="{F1259B47-01FA-4914-B52A-D7EC72900B3C}" type="pres">
      <dgm:prSet presAssocID="{D952C857-A2A8-4F5E-B6FB-7139CDDEF9B3}" presName="hierChild5" presStyleCnt="0"/>
      <dgm:spPr/>
      <dgm:t>
        <a:bodyPr/>
        <a:lstStyle/>
        <a:p>
          <a:endParaRPr lang="en-US"/>
        </a:p>
      </dgm:t>
    </dgm:pt>
    <dgm:pt modelId="{3308A09A-74AD-4134-BD73-9902A943EDA9}" type="pres">
      <dgm:prSet presAssocID="{CE708C17-3E83-437E-8A03-07024DEC076F}" presName="hierChild5" presStyleCnt="0"/>
      <dgm:spPr/>
      <dgm:t>
        <a:bodyPr/>
        <a:lstStyle/>
        <a:p>
          <a:endParaRPr lang="en-US"/>
        </a:p>
      </dgm:t>
    </dgm:pt>
    <dgm:pt modelId="{685B245A-D214-4D72-ABF7-ED8FCDB23FFE}" type="pres">
      <dgm:prSet presAssocID="{BB56DB9F-EAF9-43C1-BE47-D6E5B46A173D}" presName="hierChild5" presStyleCnt="0"/>
      <dgm:spPr/>
      <dgm:t>
        <a:bodyPr/>
        <a:lstStyle/>
        <a:p>
          <a:endParaRPr lang="en-US"/>
        </a:p>
      </dgm:t>
    </dgm:pt>
    <dgm:pt modelId="{91C54A51-049F-4B77-B60B-C0A4C9BB74E7}" type="pres">
      <dgm:prSet presAssocID="{B4C6E96A-0FB1-49E5-88D7-CBCFE031B29D}" presName="hierChild3" presStyleCnt="0"/>
      <dgm:spPr/>
      <dgm:t>
        <a:bodyPr/>
        <a:lstStyle/>
        <a:p>
          <a:endParaRPr lang="en-US"/>
        </a:p>
      </dgm:t>
    </dgm:pt>
  </dgm:ptLst>
  <dgm:cxnLst>
    <dgm:cxn modelId="{EA9FEBF2-C716-4CFA-96DC-17C259D63265}" type="presOf" srcId="{E6864A42-2A81-4A91-BDF3-EBC41A30A7EC}" destId="{97C8D610-FD7F-415C-8E62-0E565851AEB4}" srcOrd="0" destOrd="0" presId="urn:microsoft.com/office/officeart/2005/8/layout/orgChart1"/>
    <dgm:cxn modelId="{3A8D5EA2-35A1-4083-8147-9E65F4A14D05}" srcId="{BB56DB9F-EAF9-43C1-BE47-D6E5B46A173D}" destId="{1DC11185-698A-47BB-B7EB-0FD2B2818072}" srcOrd="0" destOrd="0" parTransId="{5113DF5F-7B1B-415D-9D3D-BD20F5953A44}" sibTransId="{17B20E9B-928B-4656-908D-24F7EC610687}"/>
    <dgm:cxn modelId="{D54DB768-B508-42A3-AC0E-43D2212052AA}" type="presOf" srcId="{06975F64-3E12-4551-9C9F-2813C9F9EB46}" destId="{0DEBA0F8-6532-4590-9F44-2E1AFD6CFEC3}" srcOrd="0" destOrd="0" presId="urn:microsoft.com/office/officeart/2005/8/layout/orgChart1"/>
    <dgm:cxn modelId="{1C71F83A-55E1-4093-AB1A-8CC9329B7D3F}" type="presOf" srcId="{B9F43057-89BA-4C67-9290-5A5A6E658BE0}" destId="{D33B5A67-A892-41F1-96BA-B182D300544F}" srcOrd="0" destOrd="0" presId="urn:microsoft.com/office/officeart/2005/8/layout/orgChart1"/>
    <dgm:cxn modelId="{3C9554BE-D376-411F-B311-B313DCDFF2E0}" srcId="{89EA6FC7-69EC-4865-8EDE-97091EEB3D25}" destId="{6A3F3FD8-029C-4B41-8493-C6A1379A6749}" srcOrd="0" destOrd="0" parTransId="{0406C07C-E376-4739-8AAE-3AA13AFA3F9D}" sibTransId="{AE1459AF-2B8E-4857-B39C-E9C1346381E9}"/>
    <dgm:cxn modelId="{5A0B8BEE-F570-48A8-8F01-A26E21F935BE}" type="presOf" srcId="{7DA1F0A7-AFB5-4AE0-B235-7515473A5BC3}" destId="{2FC8EBB8-C98E-4346-9810-4623970886C0}" srcOrd="0" destOrd="0" presId="urn:microsoft.com/office/officeart/2005/8/layout/orgChart1"/>
    <dgm:cxn modelId="{C9323645-65BB-4496-B3DE-DDA275E3813F}" srcId="{BB56DB9F-EAF9-43C1-BE47-D6E5B46A173D}" destId="{4BF5062F-CC4B-4FFC-83CC-DA9DAC621566}" srcOrd="1" destOrd="0" parTransId="{D7886C78-AD13-491D-B55D-AF795E2A6B8C}" sibTransId="{99D35E75-5055-4BA5-8DAB-34A924002AEE}"/>
    <dgm:cxn modelId="{5EF65E81-D964-4929-84F7-DE07F65A96D1}" type="presOf" srcId="{A4CC9A63-92C4-43A4-86E3-67DEC9BC9DB6}" destId="{C2974B82-B0BF-41B7-99D9-170FEA8FD868}" srcOrd="0" destOrd="0" presId="urn:microsoft.com/office/officeart/2005/8/layout/orgChart1"/>
    <dgm:cxn modelId="{90868C17-5807-493E-90F2-61775753CF44}" srcId="{BB56DB9F-EAF9-43C1-BE47-D6E5B46A173D}" destId="{CE708C17-3E83-437E-8A03-07024DEC076F}" srcOrd="2" destOrd="0" parTransId="{1982F143-AF5C-46AF-B60D-2B7F19D76406}" sibTransId="{701FAF51-4D3C-4824-AEB9-A2839EAD8D06}"/>
    <dgm:cxn modelId="{E628F3B0-D403-4691-B337-B609824E3ED8}" srcId="{CE708C17-3E83-437E-8A03-07024DEC076F}" destId="{D952C857-A2A8-4F5E-B6FB-7139CDDEF9B3}" srcOrd="0" destOrd="0" parTransId="{8A7AB030-15B2-4C53-9AB0-79C9C57EAF37}" sibTransId="{608427BC-7595-49F2-8D0A-9B76CE595DBB}"/>
    <dgm:cxn modelId="{D442509D-C3C7-4850-98F5-9A893C979C6D}" type="presOf" srcId="{7DA1F0A7-AFB5-4AE0-B235-7515473A5BC3}" destId="{30DA0857-C795-41D0-B05F-B05DDFF274FE}" srcOrd="1" destOrd="0" presId="urn:microsoft.com/office/officeart/2005/8/layout/orgChart1"/>
    <dgm:cxn modelId="{4F1F2B55-9666-40D2-94ED-DD7565F69FE6}" type="presOf" srcId="{BE3441CE-8CA2-4F0F-8D26-E4868B866E0D}" destId="{669A8E9B-D98C-40D1-831D-A428BBB7110D}" srcOrd="1" destOrd="0" presId="urn:microsoft.com/office/officeart/2005/8/layout/orgChart1"/>
    <dgm:cxn modelId="{C8098969-3434-4909-8772-81B1656949AF}" type="presOf" srcId="{6D99FBC1-D2B4-418D-9631-18EB4700FA20}" destId="{BEFC1146-9AF5-430F-ADA0-1975681DB589}" srcOrd="0" destOrd="0" presId="urn:microsoft.com/office/officeart/2005/8/layout/orgChart1"/>
    <dgm:cxn modelId="{25F9D7B4-543F-46FB-BB67-0DA0E93C483E}" type="presOf" srcId="{6A3F3FD8-029C-4B41-8493-C6A1379A6749}" destId="{CE20AB1C-6924-44B6-B691-21232D4BF02C}" srcOrd="1" destOrd="0" presId="urn:microsoft.com/office/officeart/2005/8/layout/orgChart1"/>
    <dgm:cxn modelId="{5DAC88E0-18F1-456B-9D94-6A5A1279A374}" type="presOf" srcId="{ED342CE8-083C-46DA-9683-4424E2FF4142}" destId="{38A3DB4B-BD83-4645-AE46-0D7312BA8596}" srcOrd="0" destOrd="0" presId="urn:microsoft.com/office/officeart/2005/8/layout/orgChart1"/>
    <dgm:cxn modelId="{EC524C88-87C6-43D2-81FE-8CD7CAA21470}" type="presOf" srcId="{1982F143-AF5C-46AF-B60D-2B7F19D76406}" destId="{05B11541-83F2-4376-8B5E-D1D28660F7CD}" srcOrd="0" destOrd="0" presId="urn:microsoft.com/office/officeart/2005/8/layout/orgChart1"/>
    <dgm:cxn modelId="{B1A63A14-8184-4FBB-9626-5E81209BCCE4}" type="presOf" srcId="{6EE02E55-3EEE-46E5-96B7-EC735F3E48AC}" destId="{49344A30-49B6-4122-BB1E-5BBD24D3DA4A}" srcOrd="1" destOrd="0" presId="urn:microsoft.com/office/officeart/2005/8/layout/orgChart1"/>
    <dgm:cxn modelId="{23693396-EA38-4099-AA68-3495157CEE35}" type="presOf" srcId="{74BCD6EF-DDF3-40D1-B8A2-5BAF4CF84CB1}" destId="{E3613928-33F2-44B6-965F-1CF5F4D7516D}" srcOrd="0" destOrd="0" presId="urn:microsoft.com/office/officeart/2005/8/layout/orgChart1"/>
    <dgm:cxn modelId="{12F78E51-B31F-4AF0-9B8C-9B35C0789948}" type="presOf" srcId="{B4C6E96A-0FB1-49E5-88D7-CBCFE031B29D}" destId="{77534E21-6F04-4CE0-A67C-1D820575F606}" srcOrd="1" destOrd="0" presId="urn:microsoft.com/office/officeart/2005/8/layout/orgChart1"/>
    <dgm:cxn modelId="{3D0E4EF9-F2B2-401D-8683-CFA68A2968EC}" type="presOf" srcId="{8E0960BF-A7CD-4FC3-9C23-4B853CC735B4}" destId="{11F24C15-6A82-4495-A2BA-6DCBC832496A}" srcOrd="1" destOrd="0" presId="urn:microsoft.com/office/officeart/2005/8/layout/orgChart1"/>
    <dgm:cxn modelId="{12D9B35D-1721-41BA-BD7E-87B6D0AD91C4}" type="presOf" srcId="{F697FAAA-4215-45B3-BB04-88BB0AAF5E62}" destId="{DF3A314E-B3B1-4B40-8577-795E568FB7C4}" srcOrd="0" destOrd="0" presId="urn:microsoft.com/office/officeart/2005/8/layout/orgChart1"/>
    <dgm:cxn modelId="{8AAE9C74-27DE-44E1-80D6-12ABC11BD3C7}" type="presOf" srcId="{66B4D2A6-A0B1-43E3-AD57-E75773852E2D}" destId="{D941EFF4-6ED0-40AA-AEE2-8D4E7249DE01}" srcOrd="0" destOrd="0" presId="urn:microsoft.com/office/officeart/2005/8/layout/orgChart1"/>
    <dgm:cxn modelId="{927BBACF-286F-44AB-BCD3-5D1AC550DCFC}" type="presOf" srcId="{9FFECAB6-2590-4BA0-A3F7-F786F1B83ED5}" destId="{C021C1BF-8CC0-467D-8DAE-DA4166155ABC}" srcOrd="1" destOrd="0" presId="urn:microsoft.com/office/officeart/2005/8/layout/orgChart1"/>
    <dgm:cxn modelId="{E660FDED-3DB9-4439-B540-390E53F2F926}" type="presOf" srcId="{89EA6FC7-69EC-4865-8EDE-97091EEB3D25}" destId="{394C5BDB-74B5-46C1-AE03-737AB8003781}" srcOrd="1" destOrd="0" presId="urn:microsoft.com/office/officeart/2005/8/layout/orgChart1"/>
    <dgm:cxn modelId="{ED63DED7-F0DA-41D7-8E70-F7A0D464FE67}" srcId="{ED342CE8-083C-46DA-9683-4424E2FF4142}" destId="{BE3441CE-8CA2-4F0F-8D26-E4868B866E0D}" srcOrd="0" destOrd="0" parTransId="{97877996-386B-4C72-9157-A44ED1C47B49}" sibTransId="{1A1A835E-C300-49D4-95C0-AE4B12746B72}"/>
    <dgm:cxn modelId="{724E3B5B-F6A7-429A-841B-7DF22DAC62A7}" srcId="{B4C6E96A-0FB1-49E5-88D7-CBCFE031B29D}" destId="{8E0960BF-A7CD-4FC3-9C23-4B853CC735B4}" srcOrd="0" destOrd="0" parTransId="{35E02BB7-EBBA-4BB2-B3C5-C4174573491E}" sibTransId="{5A854EE3-8F12-46FA-B71E-6EC61E13B34A}"/>
    <dgm:cxn modelId="{6C7D7ECC-0096-486B-87CE-C7C6C312B50B}" type="presOf" srcId="{CE708C17-3E83-437E-8A03-07024DEC076F}" destId="{E209E488-427A-42F3-AFD8-7881C2374EA6}" srcOrd="1" destOrd="0" presId="urn:microsoft.com/office/officeart/2005/8/layout/orgChart1"/>
    <dgm:cxn modelId="{25A7567D-F0B2-4B78-8EB4-18F05620AF62}" type="presOf" srcId="{4BF5062F-CC4B-4FFC-83CC-DA9DAC621566}" destId="{5CB5630D-B5FD-4A96-83A3-C8E2C0A058D1}" srcOrd="0" destOrd="0" presId="urn:microsoft.com/office/officeart/2005/8/layout/orgChart1"/>
    <dgm:cxn modelId="{61A2288E-EEC7-474F-8744-3B6669F2BC32}" type="presOf" srcId="{BE3441CE-8CA2-4F0F-8D26-E4868B866E0D}" destId="{475017F8-9513-4469-B521-72A48DD6095E}" srcOrd="0" destOrd="0" presId="urn:microsoft.com/office/officeart/2005/8/layout/orgChart1"/>
    <dgm:cxn modelId="{0A614964-51E3-4715-B8F1-36EC992F7722}" srcId="{8E0960BF-A7CD-4FC3-9C23-4B853CC735B4}" destId="{DC9CF624-3E16-487E-981A-1005CC2BD1D1}" srcOrd="2" destOrd="0" parTransId="{74BCD6EF-DDF3-40D1-B8A2-5BAF4CF84CB1}" sibTransId="{111284A5-E1DE-4CC1-8EA7-91E3A6ADFDB1}"/>
    <dgm:cxn modelId="{370B68DB-9B51-4C56-B55E-ACA1F4EC9FA3}" type="presOf" srcId="{9FFECAB6-2590-4BA0-A3F7-F786F1B83ED5}" destId="{A0F24B50-B4F7-4627-8F0B-75FFCF5CFCE1}" srcOrd="0" destOrd="0" presId="urn:microsoft.com/office/officeart/2005/8/layout/orgChart1"/>
    <dgm:cxn modelId="{0EB67A79-332D-4BBF-9327-9527B2FEF708}" type="presOf" srcId="{D7886C78-AD13-491D-B55D-AF795E2A6B8C}" destId="{48666BCA-DF3A-4C2D-A4CE-C6815C7F5D66}" srcOrd="0" destOrd="0" presId="urn:microsoft.com/office/officeart/2005/8/layout/orgChart1"/>
    <dgm:cxn modelId="{EB21D0AF-CB81-477E-82C8-CB49D60DD6F5}" srcId="{8E0960BF-A7CD-4FC3-9C23-4B853CC735B4}" destId="{CE39C83D-284D-47D4-ABC8-6EAFFAD5C330}" srcOrd="1" destOrd="0" parTransId="{E6864A42-2A81-4A91-BDF3-EBC41A30A7EC}" sibTransId="{04FBA0C1-0978-494B-A763-672CDBB3EC41}"/>
    <dgm:cxn modelId="{03B13F5C-5520-4252-A8A3-A036C1A955F1}" type="presOf" srcId="{DC9CF624-3E16-487E-981A-1005CC2BD1D1}" destId="{2E46F0A3-CDE5-4BFE-999F-5FF039BC91D2}" srcOrd="0" destOrd="0" presId="urn:microsoft.com/office/officeart/2005/8/layout/orgChart1"/>
    <dgm:cxn modelId="{99DC4675-3DE0-4F02-AEC1-947A5DEEC7EB}" srcId="{CE39C83D-284D-47D4-ABC8-6EAFFAD5C330}" destId="{889EFEC1-9615-4164-A981-49B7B2741555}" srcOrd="0" destOrd="0" parTransId="{D796EDEA-89A1-48BB-9FC2-F33E711214F8}" sibTransId="{A006768A-4F3A-46DA-8A87-B4B1202BEDC1}"/>
    <dgm:cxn modelId="{6596C118-6C3B-440D-8B3C-FD4479585A56}" type="presOf" srcId="{D952C857-A2A8-4F5E-B6FB-7139CDDEF9B3}" destId="{CECBCC16-71DC-475F-82C2-5D1B0B7E6608}" srcOrd="0" destOrd="0" presId="urn:microsoft.com/office/officeart/2005/8/layout/orgChart1"/>
    <dgm:cxn modelId="{111052A0-5F2A-4457-8FF2-ADABB0667488}" type="presOf" srcId="{1DC11185-698A-47BB-B7EB-0FD2B2818072}" destId="{578EFF34-11BE-4C8A-8DF0-C2B4B649FAB5}" srcOrd="0" destOrd="0" presId="urn:microsoft.com/office/officeart/2005/8/layout/orgChart1"/>
    <dgm:cxn modelId="{2C85F6DF-CC60-45F4-B217-35629B6BF209}" type="presOf" srcId="{5113DF5F-7B1B-415D-9D3D-BD20F5953A44}" destId="{7EE24684-E0AC-4786-BFA8-8F96FFC16842}" srcOrd="0" destOrd="0" presId="urn:microsoft.com/office/officeart/2005/8/layout/orgChart1"/>
    <dgm:cxn modelId="{37C050B2-B6D8-4877-A3C3-E8F537F45901}" type="presOf" srcId="{CE708C17-3E83-437E-8A03-07024DEC076F}" destId="{0EB8B42A-C87C-42D2-9ED3-C45B82FB1B19}" srcOrd="0" destOrd="0" presId="urn:microsoft.com/office/officeart/2005/8/layout/orgChart1"/>
    <dgm:cxn modelId="{9E0B3342-DAE6-42AA-9E97-F28EFFFCDA24}" type="presOf" srcId="{D952C857-A2A8-4F5E-B6FB-7139CDDEF9B3}" destId="{ECCA89CF-720F-4648-BCC4-2C1B99E06713}" srcOrd="1" destOrd="0" presId="urn:microsoft.com/office/officeart/2005/8/layout/orgChart1"/>
    <dgm:cxn modelId="{F58B6126-02BB-475E-B27F-9AEDCF8726FB}" type="presOf" srcId="{1DC11185-698A-47BB-B7EB-0FD2B2818072}" destId="{620F0ED6-9BA0-428D-AFE4-B9720ED91FB2}" srcOrd="1" destOrd="0" presId="urn:microsoft.com/office/officeart/2005/8/layout/orgChart1"/>
    <dgm:cxn modelId="{84179A65-7AF3-486E-BDE1-953332A5340B}" type="presOf" srcId="{889EFEC1-9615-4164-A981-49B7B2741555}" destId="{E1C854E9-1876-4DBF-B11C-63748148107C}" srcOrd="1" destOrd="0" presId="urn:microsoft.com/office/officeart/2005/8/layout/orgChart1"/>
    <dgm:cxn modelId="{56118F5A-308B-411F-8AE6-8D7654D7E562}" srcId="{B4C6E96A-0FB1-49E5-88D7-CBCFE031B29D}" destId="{BB56DB9F-EAF9-43C1-BE47-D6E5B46A173D}" srcOrd="1" destOrd="0" parTransId="{A4CC9A63-92C4-43A4-86E3-67DEC9BC9DB6}" sibTransId="{5BAA7B57-1DDC-4297-AD1A-0A9FD75F044A}"/>
    <dgm:cxn modelId="{71CDCEC7-652E-46EC-898C-CAD131A12373}" type="presOf" srcId="{BB56DB9F-EAF9-43C1-BE47-D6E5B46A173D}" destId="{229EF178-7947-47A0-871D-72A1F8143983}" srcOrd="1" destOrd="0" presId="urn:microsoft.com/office/officeart/2005/8/layout/orgChart1"/>
    <dgm:cxn modelId="{1517AAE7-1DCD-4952-87ED-B0D4F908A22C}" type="presOf" srcId="{BB56DB9F-EAF9-43C1-BE47-D6E5B46A173D}" destId="{3F908972-28C0-4A61-A45C-FBD04DB184C6}" srcOrd="0" destOrd="0" presId="urn:microsoft.com/office/officeart/2005/8/layout/orgChart1"/>
    <dgm:cxn modelId="{C6920CAE-5E43-4CDE-BB9A-6C627C9E95C1}" type="presOf" srcId="{CE39C83D-284D-47D4-ABC8-6EAFFAD5C330}" destId="{CF5F5587-F96E-4D1A-A144-EA52635BBF91}" srcOrd="0" destOrd="0" presId="urn:microsoft.com/office/officeart/2005/8/layout/orgChart1"/>
    <dgm:cxn modelId="{11021A75-9F6B-4D33-8FA2-834726A23104}" srcId="{66B4D2A6-A0B1-43E3-AD57-E75773852E2D}" destId="{B4C6E96A-0FB1-49E5-88D7-CBCFE031B29D}" srcOrd="0" destOrd="0" parTransId="{E1EB3606-7703-46D9-8E63-C1D13C8416EA}" sibTransId="{2722D101-A4EC-4C5B-8553-3FE4E7A84DFA}"/>
    <dgm:cxn modelId="{681EFF8F-92BB-4943-96B0-12849F9D4A52}" srcId="{DC9CF624-3E16-487E-981A-1005CC2BD1D1}" destId="{6EE02E55-3EEE-46E5-96B7-EC735F3E48AC}" srcOrd="0" destOrd="0" parTransId="{06975F64-3E12-4551-9C9F-2813C9F9EB46}" sibTransId="{7E75102D-6E7B-4A74-8520-69E58C8A7CE2}"/>
    <dgm:cxn modelId="{5E2C77D2-18FC-486C-B85E-9F38E789563F}" type="presOf" srcId="{35E02BB7-EBBA-4BB2-B3C5-C4174573491E}" destId="{98EEF9B8-4882-4CD2-B762-2A4F400111CF}" srcOrd="0" destOrd="0" presId="urn:microsoft.com/office/officeart/2005/8/layout/orgChart1"/>
    <dgm:cxn modelId="{F0519D53-E775-4F99-AC35-9B1F879739CB}" type="presOf" srcId="{89EA6FC7-69EC-4865-8EDE-97091EEB3D25}" destId="{1F3A2B84-99B4-45D8-B5BA-8F2C050A7FC5}" srcOrd="0" destOrd="0" presId="urn:microsoft.com/office/officeart/2005/8/layout/orgChart1"/>
    <dgm:cxn modelId="{5B503E09-40A0-4C7A-B7B1-897D931ECBC4}" type="presOf" srcId="{6A3F3FD8-029C-4B41-8493-C6A1379A6749}" destId="{28E78C9E-462D-48B2-93BF-812DE84E447E}" srcOrd="0" destOrd="0" presId="urn:microsoft.com/office/officeart/2005/8/layout/orgChart1"/>
    <dgm:cxn modelId="{13042F5B-FDB2-428A-86E1-AD12BDF0DED7}" type="presOf" srcId="{8A7AB030-15B2-4C53-9AB0-79C9C57EAF37}" destId="{B26D084B-BF5B-44FE-8BB4-6E226183A443}" srcOrd="0" destOrd="0" presId="urn:microsoft.com/office/officeart/2005/8/layout/orgChart1"/>
    <dgm:cxn modelId="{AE46B596-6391-46AA-BFF7-ABB5BCA48BC5}" type="presOf" srcId="{6EE02E55-3EEE-46E5-96B7-EC735F3E48AC}" destId="{906A24FB-AFCE-4E33-8002-D23F67BA7DF3}" srcOrd="0" destOrd="0" presId="urn:microsoft.com/office/officeart/2005/8/layout/orgChart1"/>
    <dgm:cxn modelId="{8C5CA850-6711-49D6-AB23-A09EE95806AC}" srcId="{1DC11185-698A-47BB-B7EB-0FD2B2818072}" destId="{9FFECAB6-2590-4BA0-A3F7-F786F1B83ED5}" srcOrd="0" destOrd="0" parTransId="{7AF6F383-65D8-41B5-B56C-B54F3535862A}" sibTransId="{D71EF79B-9A72-4357-8E60-CA030956FABA}"/>
    <dgm:cxn modelId="{1BFD02CE-B159-47CF-A100-7EFC693E1EEE}" type="presOf" srcId="{4BF5062F-CC4B-4FFC-83CC-DA9DAC621566}" destId="{5E653146-4EF8-4748-8869-B39EAC262C41}" srcOrd="1" destOrd="0" presId="urn:microsoft.com/office/officeart/2005/8/layout/orgChart1"/>
    <dgm:cxn modelId="{6E941EC6-20B5-4D3C-96B6-529DE545FE1D}" type="presOf" srcId="{7AF6F383-65D8-41B5-B56C-B54F3535862A}" destId="{7C2C69DE-DC6F-46F4-8254-D81A103B7DBB}" srcOrd="0" destOrd="0" presId="urn:microsoft.com/office/officeart/2005/8/layout/orgChart1"/>
    <dgm:cxn modelId="{C58AEDB9-B72F-45E4-B9E9-142CFBC75568}" type="presOf" srcId="{DC9CF624-3E16-487E-981A-1005CC2BD1D1}" destId="{797A123A-3E1D-4BA8-8454-47EF2463BAAE}" srcOrd="1" destOrd="0" presId="urn:microsoft.com/office/officeart/2005/8/layout/orgChart1"/>
    <dgm:cxn modelId="{8D768EF9-3EBD-4A6F-B6A8-A7AFCF6E1202}" type="presOf" srcId="{0406C07C-E376-4739-8AAE-3AA13AFA3F9D}" destId="{D244D9A1-6248-43F7-935B-42FF2596D05A}" srcOrd="0" destOrd="0" presId="urn:microsoft.com/office/officeart/2005/8/layout/orgChart1"/>
    <dgm:cxn modelId="{2A6D9283-81A6-4F62-B6B9-FADFAB38C936}" type="presOf" srcId="{D796EDEA-89A1-48BB-9FC2-F33E711214F8}" destId="{358823B6-5E39-48D8-836E-EF084AC43E68}" srcOrd="0" destOrd="0" presId="urn:microsoft.com/office/officeart/2005/8/layout/orgChart1"/>
    <dgm:cxn modelId="{9E391472-3302-495B-8A47-7F74D51AFA36}" srcId="{4BF5062F-CC4B-4FFC-83CC-DA9DAC621566}" destId="{7DA1F0A7-AFB5-4AE0-B235-7515473A5BC3}" srcOrd="0" destOrd="0" parTransId="{6D99FBC1-D2B4-418D-9631-18EB4700FA20}" sibTransId="{3E94C1F4-B30B-4762-9235-D30157865FF0}"/>
    <dgm:cxn modelId="{ACF36F85-67D3-4103-BEA5-FA0E35188B7B}" type="presOf" srcId="{ED342CE8-083C-46DA-9683-4424E2FF4142}" destId="{F6211117-C3AC-46DE-A641-35BBE0E4CE2F}" srcOrd="1" destOrd="0" presId="urn:microsoft.com/office/officeart/2005/8/layout/orgChart1"/>
    <dgm:cxn modelId="{FE51C2CF-43C8-43CA-99E6-5EBF3CB3573C}" srcId="{8E0960BF-A7CD-4FC3-9C23-4B853CC735B4}" destId="{ED342CE8-083C-46DA-9683-4424E2FF4142}" srcOrd="0" destOrd="0" parTransId="{B9F43057-89BA-4C67-9290-5A5A6E658BE0}" sibTransId="{0E9662EC-815F-4CE3-8F19-376C10EB7496}"/>
    <dgm:cxn modelId="{F5DA108A-61DB-4190-BA14-64154CEE3060}" type="presOf" srcId="{97877996-386B-4C72-9157-A44ED1C47B49}" destId="{5CBD7E18-1A9C-45B8-AC97-B813C1B2E45A}" srcOrd="0" destOrd="0" presId="urn:microsoft.com/office/officeart/2005/8/layout/orgChart1"/>
    <dgm:cxn modelId="{5119BC9B-3773-4BAB-89A9-0A417C76CFEB}" srcId="{8E0960BF-A7CD-4FC3-9C23-4B853CC735B4}" destId="{89EA6FC7-69EC-4865-8EDE-97091EEB3D25}" srcOrd="3" destOrd="0" parTransId="{F697FAAA-4215-45B3-BB04-88BB0AAF5E62}" sibTransId="{B6316658-C59A-43AD-A334-17277A974A70}"/>
    <dgm:cxn modelId="{619736AF-CBF9-4AA5-AB2D-F89CA9BC4C1B}" type="presOf" srcId="{8E0960BF-A7CD-4FC3-9C23-4B853CC735B4}" destId="{5012AB44-8A5E-4BC3-BDB0-74E47CE55F18}" srcOrd="0" destOrd="0" presId="urn:microsoft.com/office/officeart/2005/8/layout/orgChart1"/>
    <dgm:cxn modelId="{F678A7A5-688C-47A7-A98B-B2EA951D281A}" type="presOf" srcId="{889EFEC1-9615-4164-A981-49B7B2741555}" destId="{B4624383-1EEE-48E8-A5CF-6F451C996B9E}" srcOrd="0" destOrd="0" presId="urn:microsoft.com/office/officeart/2005/8/layout/orgChart1"/>
    <dgm:cxn modelId="{71B8EC3D-8B1C-4340-B6CB-8BF8EEB0F5E2}" type="presOf" srcId="{B4C6E96A-0FB1-49E5-88D7-CBCFE031B29D}" destId="{B600ECD3-AC6F-4E0B-90C8-7C3CD06A40F2}" srcOrd="0" destOrd="0" presId="urn:microsoft.com/office/officeart/2005/8/layout/orgChart1"/>
    <dgm:cxn modelId="{1D0185E0-7622-4803-AFFE-6391DBDDBDFA}" type="presOf" srcId="{CE39C83D-284D-47D4-ABC8-6EAFFAD5C330}" destId="{EB5B3DAB-F9CD-4F85-8CA9-E72799850527}" srcOrd="1" destOrd="0" presId="urn:microsoft.com/office/officeart/2005/8/layout/orgChart1"/>
    <dgm:cxn modelId="{5BE88CD9-1CA6-4EBA-BD10-2278EDAF3756}" type="presParOf" srcId="{D941EFF4-6ED0-40AA-AEE2-8D4E7249DE01}" destId="{D2E7D4C6-A628-4861-B271-3340C815FE6B}" srcOrd="0" destOrd="0" presId="urn:microsoft.com/office/officeart/2005/8/layout/orgChart1"/>
    <dgm:cxn modelId="{EBC6145C-E706-489B-ADDF-B59B2F1E5E2D}" type="presParOf" srcId="{D2E7D4C6-A628-4861-B271-3340C815FE6B}" destId="{7AB2127F-175E-4C3A-8C04-B12EFA61D014}" srcOrd="0" destOrd="0" presId="urn:microsoft.com/office/officeart/2005/8/layout/orgChart1"/>
    <dgm:cxn modelId="{80B40E3A-C3F2-4BF0-B6ED-4B3AC8891006}" type="presParOf" srcId="{7AB2127F-175E-4C3A-8C04-B12EFA61D014}" destId="{B600ECD3-AC6F-4E0B-90C8-7C3CD06A40F2}" srcOrd="0" destOrd="0" presId="urn:microsoft.com/office/officeart/2005/8/layout/orgChart1"/>
    <dgm:cxn modelId="{785E2870-6D6C-41E2-AF30-8BD926733A2C}" type="presParOf" srcId="{7AB2127F-175E-4C3A-8C04-B12EFA61D014}" destId="{77534E21-6F04-4CE0-A67C-1D820575F606}" srcOrd="1" destOrd="0" presId="urn:microsoft.com/office/officeart/2005/8/layout/orgChart1"/>
    <dgm:cxn modelId="{25E64EAD-D5CE-428F-8505-78B345FD8F2B}" type="presParOf" srcId="{D2E7D4C6-A628-4861-B271-3340C815FE6B}" destId="{EDCAC8AD-E69B-4B7A-9DC8-8DAAAC975DA8}" srcOrd="1" destOrd="0" presId="urn:microsoft.com/office/officeart/2005/8/layout/orgChart1"/>
    <dgm:cxn modelId="{E05D8377-2578-44AB-A9CF-7BCC93F33155}" type="presParOf" srcId="{EDCAC8AD-E69B-4B7A-9DC8-8DAAAC975DA8}" destId="{98EEF9B8-4882-4CD2-B762-2A4F400111CF}" srcOrd="0" destOrd="0" presId="urn:microsoft.com/office/officeart/2005/8/layout/orgChart1"/>
    <dgm:cxn modelId="{35E055ED-1171-425E-A38D-172E5A5D889E}" type="presParOf" srcId="{EDCAC8AD-E69B-4B7A-9DC8-8DAAAC975DA8}" destId="{37BE4F88-F78B-4454-94C8-6E3F30465C08}" srcOrd="1" destOrd="0" presId="urn:microsoft.com/office/officeart/2005/8/layout/orgChart1"/>
    <dgm:cxn modelId="{6B6BA8F8-E2F3-48D8-919D-A3EDA53E4AF5}" type="presParOf" srcId="{37BE4F88-F78B-4454-94C8-6E3F30465C08}" destId="{C619E99F-7078-4B63-B2DA-1DCE9B45C758}" srcOrd="0" destOrd="0" presId="urn:microsoft.com/office/officeart/2005/8/layout/orgChart1"/>
    <dgm:cxn modelId="{8AD0002F-4EE8-4D6E-A6ED-EF363FE66527}" type="presParOf" srcId="{C619E99F-7078-4B63-B2DA-1DCE9B45C758}" destId="{5012AB44-8A5E-4BC3-BDB0-74E47CE55F18}" srcOrd="0" destOrd="0" presId="urn:microsoft.com/office/officeart/2005/8/layout/orgChart1"/>
    <dgm:cxn modelId="{1A9BABF3-0059-490C-B71D-E6992CADC26F}" type="presParOf" srcId="{C619E99F-7078-4B63-B2DA-1DCE9B45C758}" destId="{11F24C15-6A82-4495-A2BA-6DCBC832496A}" srcOrd="1" destOrd="0" presId="urn:microsoft.com/office/officeart/2005/8/layout/orgChart1"/>
    <dgm:cxn modelId="{F92A935E-1DA4-4F6C-AEDA-87415557F779}" type="presParOf" srcId="{37BE4F88-F78B-4454-94C8-6E3F30465C08}" destId="{971F7639-95A2-4A3B-9327-DD748776A05B}" srcOrd="1" destOrd="0" presId="urn:microsoft.com/office/officeart/2005/8/layout/orgChart1"/>
    <dgm:cxn modelId="{D8EF7506-5EB1-4933-AE80-2701DFD7185B}" type="presParOf" srcId="{971F7639-95A2-4A3B-9327-DD748776A05B}" destId="{D33B5A67-A892-41F1-96BA-B182D300544F}" srcOrd="0" destOrd="0" presId="urn:microsoft.com/office/officeart/2005/8/layout/orgChart1"/>
    <dgm:cxn modelId="{198F57FC-3BEC-4F86-A400-FADAAF5BD0B2}" type="presParOf" srcId="{971F7639-95A2-4A3B-9327-DD748776A05B}" destId="{67CB092D-3875-4ABF-9B94-51A1C6A8ED27}" srcOrd="1" destOrd="0" presId="urn:microsoft.com/office/officeart/2005/8/layout/orgChart1"/>
    <dgm:cxn modelId="{646CD0EF-4CFF-40B2-804B-853731BC5455}" type="presParOf" srcId="{67CB092D-3875-4ABF-9B94-51A1C6A8ED27}" destId="{5E01FA90-85E1-4E05-A6BF-CE943C42E771}" srcOrd="0" destOrd="0" presId="urn:microsoft.com/office/officeart/2005/8/layout/orgChart1"/>
    <dgm:cxn modelId="{801CAD7B-DB99-4521-858A-7D59FB4158E5}" type="presParOf" srcId="{5E01FA90-85E1-4E05-A6BF-CE943C42E771}" destId="{38A3DB4B-BD83-4645-AE46-0D7312BA8596}" srcOrd="0" destOrd="0" presId="urn:microsoft.com/office/officeart/2005/8/layout/orgChart1"/>
    <dgm:cxn modelId="{25827B37-ACC5-4690-AFE3-503C3108B74E}" type="presParOf" srcId="{5E01FA90-85E1-4E05-A6BF-CE943C42E771}" destId="{F6211117-C3AC-46DE-A641-35BBE0E4CE2F}" srcOrd="1" destOrd="0" presId="urn:microsoft.com/office/officeart/2005/8/layout/orgChart1"/>
    <dgm:cxn modelId="{DEC87297-B2EC-497E-8541-A658F04603A7}" type="presParOf" srcId="{67CB092D-3875-4ABF-9B94-51A1C6A8ED27}" destId="{B57D8880-3837-4BA3-9F48-064ED734683E}" srcOrd="1" destOrd="0" presId="urn:microsoft.com/office/officeart/2005/8/layout/orgChart1"/>
    <dgm:cxn modelId="{93C13D54-DAEF-4CA7-A3A2-A9E798AEE542}" type="presParOf" srcId="{B57D8880-3837-4BA3-9F48-064ED734683E}" destId="{5CBD7E18-1A9C-45B8-AC97-B813C1B2E45A}" srcOrd="0" destOrd="0" presId="urn:microsoft.com/office/officeart/2005/8/layout/orgChart1"/>
    <dgm:cxn modelId="{236E4FED-57C8-4450-9516-6A625B965C88}" type="presParOf" srcId="{B57D8880-3837-4BA3-9F48-064ED734683E}" destId="{AD65463E-9E50-45D0-9315-3729937358CC}" srcOrd="1" destOrd="0" presId="urn:microsoft.com/office/officeart/2005/8/layout/orgChart1"/>
    <dgm:cxn modelId="{C6994321-D011-495D-8C7C-51E088F5626E}" type="presParOf" srcId="{AD65463E-9E50-45D0-9315-3729937358CC}" destId="{7FE68E87-259D-407B-8A8F-BE838583335E}" srcOrd="0" destOrd="0" presId="urn:microsoft.com/office/officeart/2005/8/layout/orgChart1"/>
    <dgm:cxn modelId="{5F1E7BF3-065B-4555-8648-9AFE37E5456B}" type="presParOf" srcId="{7FE68E87-259D-407B-8A8F-BE838583335E}" destId="{475017F8-9513-4469-B521-72A48DD6095E}" srcOrd="0" destOrd="0" presId="urn:microsoft.com/office/officeart/2005/8/layout/orgChart1"/>
    <dgm:cxn modelId="{90DF53DD-EBBC-44D6-A1BB-09C80893694A}" type="presParOf" srcId="{7FE68E87-259D-407B-8A8F-BE838583335E}" destId="{669A8E9B-D98C-40D1-831D-A428BBB7110D}" srcOrd="1" destOrd="0" presId="urn:microsoft.com/office/officeart/2005/8/layout/orgChart1"/>
    <dgm:cxn modelId="{5C8778F7-BC3F-4D4E-A34E-0C259F8BB907}" type="presParOf" srcId="{AD65463E-9E50-45D0-9315-3729937358CC}" destId="{C93E8E09-7E93-4259-BF9D-6E7F1F132E1E}" srcOrd="1" destOrd="0" presId="urn:microsoft.com/office/officeart/2005/8/layout/orgChart1"/>
    <dgm:cxn modelId="{921AA799-3480-4859-A95B-3AD856595A2A}" type="presParOf" srcId="{AD65463E-9E50-45D0-9315-3729937358CC}" destId="{6A525F10-6664-4516-9801-C6CB4D1F2BF8}" srcOrd="2" destOrd="0" presId="urn:microsoft.com/office/officeart/2005/8/layout/orgChart1"/>
    <dgm:cxn modelId="{CE736A80-8593-4662-8BB4-4D38FF5D0DF0}" type="presParOf" srcId="{67CB092D-3875-4ABF-9B94-51A1C6A8ED27}" destId="{63B55539-95A5-4C3D-89E7-F2773FD118C4}" srcOrd="2" destOrd="0" presId="urn:microsoft.com/office/officeart/2005/8/layout/orgChart1"/>
    <dgm:cxn modelId="{12A766C3-0B7E-42D4-B81A-F5C6FE8E3B27}" type="presParOf" srcId="{971F7639-95A2-4A3B-9327-DD748776A05B}" destId="{97C8D610-FD7F-415C-8E62-0E565851AEB4}" srcOrd="2" destOrd="0" presId="urn:microsoft.com/office/officeart/2005/8/layout/orgChart1"/>
    <dgm:cxn modelId="{6DA02A14-309C-41CF-A344-4363EA181597}" type="presParOf" srcId="{971F7639-95A2-4A3B-9327-DD748776A05B}" destId="{5D23F3F1-EC4B-40BD-8CFA-287FFC9167AE}" srcOrd="3" destOrd="0" presId="urn:microsoft.com/office/officeart/2005/8/layout/orgChart1"/>
    <dgm:cxn modelId="{2DAE18DF-4782-4366-BFFA-661AF9D17CB7}" type="presParOf" srcId="{5D23F3F1-EC4B-40BD-8CFA-287FFC9167AE}" destId="{B808F65F-B145-498B-85EF-7E757AD909AE}" srcOrd="0" destOrd="0" presId="urn:microsoft.com/office/officeart/2005/8/layout/orgChart1"/>
    <dgm:cxn modelId="{6D3D9CEA-8C3F-499F-B08E-C5F5380831F2}" type="presParOf" srcId="{B808F65F-B145-498B-85EF-7E757AD909AE}" destId="{CF5F5587-F96E-4D1A-A144-EA52635BBF91}" srcOrd="0" destOrd="0" presId="urn:microsoft.com/office/officeart/2005/8/layout/orgChart1"/>
    <dgm:cxn modelId="{940C2CC7-A4B9-4F65-8407-E84EA8ECAA4C}" type="presParOf" srcId="{B808F65F-B145-498B-85EF-7E757AD909AE}" destId="{EB5B3DAB-F9CD-4F85-8CA9-E72799850527}" srcOrd="1" destOrd="0" presId="urn:microsoft.com/office/officeart/2005/8/layout/orgChart1"/>
    <dgm:cxn modelId="{2B00FD9F-9C73-4EFE-B9C5-2D012A5756AB}" type="presParOf" srcId="{5D23F3F1-EC4B-40BD-8CFA-287FFC9167AE}" destId="{7ACA6DE0-5CFE-4807-AB84-77B1F01048DC}" srcOrd="1" destOrd="0" presId="urn:microsoft.com/office/officeart/2005/8/layout/orgChart1"/>
    <dgm:cxn modelId="{ED2C6DD0-3AED-49B6-AC86-E4AE96EEB793}" type="presParOf" srcId="{7ACA6DE0-5CFE-4807-AB84-77B1F01048DC}" destId="{358823B6-5E39-48D8-836E-EF084AC43E68}" srcOrd="0" destOrd="0" presId="urn:microsoft.com/office/officeart/2005/8/layout/orgChart1"/>
    <dgm:cxn modelId="{7759CBE6-034B-41EB-9EF6-F2378045FC00}" type="presParOf" srcId="{7ACA6DE0-5CFE-4807-AB84-77B1F01048DC}" destId="{E6B2EFDA-8D40-4642-9B55-A9DA05FD9F0C}" srcOrd="1" destOrd="0" presId="urn:microsoft.com/office/officeart/2005/8/layout/orgChart1"/>
    <dgm:cxn modelId="{726809D8-703D-4A3C-9ABF-0788028FB0AE}" type="presParOf" srcId="{E6B2EFDA-8D40-4642-9B55-A9DA05FD9F0C}" destId="{07E86C5C-96C0-4B77-B0A4-81A8E329033A}" srcOrd="0" destOrd="0" presId="urn:microsoft.com/office/officeart/2005/8/layout/orgChart1"/>
    <dgm:cxn modelId="{808B2A10-C320-40C3-B614-64FF6002DD50}" type="presParOf" srcId="{07E86C5C-96C0-4B77-B0A4-81A8E329033A}" destId="{B4624383-1EEE-48E8-A5CF-6F451C996B9E}" srcOrd="0" destOrd="0" presId="urn:microsoft.com/office/officeart/2005/8/layout/orgChart1"/>
    <dgm:cxn modelId="{ACAD0DCB-71E8-4C7F-9CBC-8E6A5E23ECB6}" type="presParOf" srcId="{07E86C5C-96C0-4B77-B0A4-81A8E329033A}" destId="{E1C854E9-1876-4DBF-B11C-63748148107C}" srcOrd="1" destOrd="0" presId="urn:microsoft.com/office/officeart/2005/8/layout/orgChart1"/>
    <dgm:cxn modelId="{8E245E85-3576-4EE0-B206-2BDD046A79F8}" type="presParOf" srcId="{E6B2EFDA-8D40-4642-9B55-A9DA05FD9F0C}" destId="{14EABB02-3A00-4B77-A3B2-D8891EAF5907}" srcOrd="1" destOrd="0" presId="urn:microsoft.com/office/officeart/2005/8/layout/orgChart1"/>
    <dgm:cxn modelId="{89724CA9-FF51-4FA5-B107-DE5DA54BA3FC}" type="presParOf" srcId="{E6B2EFDA-8D40-4642-9B55-A9DA05FD9F0C}" destId="{3EE98D95-D4A1-49EA-830B-C6DE1A0D609D}" srcOrd="2" destOrd="0" presId="urn:microsoft.com/office/officeart/2005/8/layout/orgChart1"/>
    <dgm:cxn modelId="{1B7D1873-839D-49C2-A3FE-3627610C264E}" type="presParOf" srcId="{5D23F3F1-EC4B-40BD-8CFA-287FFC9167AE}" destId="{D292D2D1-DE3D-4B65-B1D9-339987BC2FF4}" srcOrd="2" destOrd="0" presId="urn:microsoft.com/office/officeart/2005/8/layout/orgChart1"/>
    <dgm:cxn modelId="{702BC494-1727-4F1C-B27A-F76DB9F7F74A}" type="presParOf" srcId="{971F7639-95A2-4A3B-9327-DD748776A05B}" destId="{E3613928-33F2-44B6-965F-1CF5F4D7516D}" srcOrd="4" destOrd="0" presId="urn:microsoft.com/office/officeart/2005/8/layout/orgChart1"/>
    <dgm:cxn modelId="{1EE6E6D4-9C60-4EE1-A774-871E0FC50830}" type="presParOf" srcId="{971F7639-95A2-4A3B-9327-DD748776A05B}" destId="{1ADAE0E3-C109-40E7-BB1E-4D615F91C2DD}" srcOrd="5" destOrd="0" presId="urn:microsoft.com/office/officeart/2005/8/layout/orgChart1"/>
    <dgm:cxn modelId="{13CEE7BA-80F0-4ADC-902B-474AB0A3561F}" type="presParOf" srcId="{1ADAE0E3-C109-40E7-BB1E-4D615F91C2DD}" destId="{CCF4C6A8-D59A-4E50-A0B3-92A1754EAE88}" srcOrd="0" destOrd="0" presId="urn:microsoft.com/office/officeart/2005/8/layout/orgChart1"/>
    <dgm:cxn modelId="{F40AA931-202E-4072-9E8C-DCDD044B519E}" type="presParOf" srcId="{CCF4C6A8-D59A-4E50-A0B3-92A1754EAE88}" destId="{2E46F0A3-CDE5-4BFE-999F-5FF039BC91D2}" srcOrd="0" destOrd="0" presId="urn:microsoft.com/office/officeart/2005/8/layout/orgChart1"/>
    <dgm:cxn modelId="{8B36E73B-9F9B-4F2E-810D-CEC89E72464A}" type="presParOf" srcId="{CCF4C6A8-D59A-4E50-A0B3-92A1754EAE88}" destId="{797A123A-3E1D-4BA8-8454-47EF2463BAAE}" srcOrd="1" destOrd="0" presId="urn:microsoft.com/office/officeart/2005/8/layout/orgChart1"/>
    <dgm:cxn modelId="{6356FA12-4355-466B-9628-259D53035327}" type="presParOf" srcId="{1ADAE0E3-C109-40E7-BB1E-4D615F91C2DD}" destId="{9213ABFD-D5FE-4FF4-BFC5-AF4A051ABEE0}" srcOrd="1" destOrd="0" presId="urn:microsoft.com/office/officeart/2005/8/layout/orgChart1"/>
    <dgm:cxn modelId="{CED031E5-79FF-430A-8B96-3303C417BB28}" type="presParOf" srcId="{9213ABFD-D5FE-4FF4-BFC5-AF4A051ABEE0}" destId="{0DEBA0F8-6532-4590-9F44-2E1AFD6CFEC3}" srcOrd="0" destOrd="0" presId="urn:microsoft.com/office/officeart/2005/8/layout/orgChart1"/>
    <dgm:cxn modelId="{C4A81BCB-158A-4117-A530-2C07B158FE62}" type="presParOf" srcId="{9213ABFD-D5FE-4FF4-BFC5-AF4A051ABEE0}" destId="{EEABFAF1-59BD-4E4D-B798-25D1214DDF28}" srcOrd="1" destOrd="0" presId="urn:microsoft.com/office/officeart/2005/8/layout/orgChart1"/>
    <dgm:cxn modelId="{9DDF9AFD-81F7-462B-987E-EC4258FFA598}" type="presParOf" srcId="{EEABFAF1-59BD-4E4D-B798-25D1214DDF28}" destId="{4B19C2FA-CA44-47AB-8E11-D7065DD70DFA}" srcOrd="0" destOrd="0" presId="urn:microsoft.com/office/officeart/2005/8/layout/orgChart1"/>
    <dgm:cxn modelId="{6F2D6434-685B-475B-A621-3353594E8C8D}" type="presParOf" srcId="{4B19C2FA-CA44-47AB-8E11-D7065DD70DFA}" destId="{906A24FB-AFCE-4E33-8002-D23F67BA7DF3}" srcOrd="0" destOrd="0" presId="urn:microsoft.com/office/officeart/2005/8/layout/orgChart1"/>
    <dgm:cxn modelId="{CB1E92BF-7EA8-4551-8278-1FF8B89810CF}" type="presParOf" srcId="{4B19C2FA-CA44-47AB-8E11-D7065DD70DFA}" destId="{49344A30-49B6-4122-BB1E-5BBD24D3DA4A}" srcOrd="1" destOrd="0" presId="urn:microsoft.com/office/officeart/2005/8/layout/orgChart1"/>
    <dgm:cxn modelId="{43F2E715-34A7-4C70-A776-F5D6950A9339}" type="presParOf" srcId="{EEABFAF1-59BD-4E4D-B798-25D1214DDF28}" destId="{9605FCC8-D4CF-47CC-9666-28203392FBB1}" srcOrd="1" destOrd="0" presId="urn:microsoft.com/office/officeart/2005/8/layout/orgChart1"/>
    <dgm:cxn modelId="{A0D9316F-4763-4FB9-8A7D-84C1D397E38D}" type="presParOf" srcId="{EEABFAF1-59BD-4E4D-B798-25D1214DDF28}" destId="{9AC42A19-D494-4A1E-8508-6F9268E15E4C}" srcOrd="2" destOrd="0" presId="urn:microsoft.com/office/officeart/2005/8/layout/orgChart1"/>
    <dgm:cxn modelId="{3627D3EE-8B66-4447-9CCA-64760BBE4E28}" type="presParOf" srcId="{1ADAE0E3-C109-40E7-BB1E-4D615F91C2DD}" destId="{B63010FE-0ED2-412A-B9BE-30572E76DA26}" srcOrd="2" destOrd="0" presId="urn:microsoft.com/office/officeart/2005/8/layout/orgChart1"/>
    <dgm:cxn modelId="{6B4B8D0C-1461-4DBC-A20F-06CC4B309650}" type="presParOf" srcId="{971F7639-95A2-4A3B-9327-DD748776A05B}" destId="{DF3A314E-B3B1-4B40-8577-795E568FB7C4}" srcOrd="6" destOrd="0" presId="urn:microsoft.com/office/officeart/2005/8/layout/orgChart1"/>
    <dgm:cxn modelId="{44635619-25E7-4448-BC00-E9682D709D0B}" type="presParOf" srcId="{971F7639-95A2-4A3B-9327-DD748776A05B}" destId="{5B1BCDD5-44CB-4BC1-9279-CE39925429DB}" srcOrd="7" destOrd="0" presId="urn:microsoft.com/office/officeart/2005/8/layout/orgChart1"/>
    <dgm:cxn modelId="{8098FA02-0F8F-4432-BE42-8B843D10AFD5}" type="presParOf" srcId="{5B1BCDD5-44CB-4BC1-9279-CE39925429DB}" destId="{AF39436A-5EC8-43BA-847A-359E31AE5FB3}" srcOrd="0" destOrd="0" presId="urn:microsoft.com/office/officeart/2005/8/layout/orgChart1"/>
    <dgm:cxn modelId="{A4BD2539-0BCF-4D95-9755-8A1254473F12}" type="presParOf" srcId="{AF39436A-5EC8-43BA-847A-359E31AE5FB3}" destId="{1F3A2B84-99B4-45D8-B5BA-8F2C050A7FC5}" srcOrd="0" destOrd="0" presId="urn:microsoft.com/office/officeart/2005/8/layout/orgChart1"/>
    <dgm:cxn modelId="{1249C3F1-C5DF-4261-BFBE-FB0A8B7DEA76}" type="presParOf" srcId="{AF39436A-5EC8-43BA-847A-359E31AE5FB3}" destId="{394C5BDB-74B5-46C1-AE03-737AB8003781}" srcOrd="1" destOrd="0" presId="urn:microsoft.com/office/officeart/2005/8/layout/orgChart1"/>
    <dgm:cxn modelId="{AB1B5269-BF06-47B0-95EF-D0DC0412F7B9}" type="presParOf" srcId="{5B1BCDD5-44CB-4BC1-9279-CE39925429DB}" destId="{3EF7008D-7A6D-4525-8368-5CA67D4CDBC0}" srcOrd="1" destOrd="0" presId="urn:microsoft.com/office/officeart/2005/8/layout/orgChart1"/>
    <dgm:cxn modelId="{7099A69B-B435-4B41-86B9-25F1A685B73D}" type="presParOf" srcId="{3EF7008D-7A6D-4525-8368-5CA67D4CDBC0}" destId="{D244D9A1-6248-43F7-935B-42FF2596D05A}" srcOrd="0" destOrd="0" presId="urn:microsoft.com/office/officeart/2005/8/layout/orgChart1"/>
    <dgm:cxn modelId="{66234AF9-CC3B-4FA8-9951-21C415C46A69}" type="presParOf" srcId="{3EF7008D-7A6D-4525-8368-5CA67D4CDBC0}" destId="{6957E242-30FE-4109-AE49-4EDA9C8610D4}" srcOrd="1" destOrd="0" presId="urn:microsoft.com/office/officeart/2005/8/layout/orgChart1"/>
    <dgm:cxn modelId="{3B395305-F49E-4E38-AB47-F62F10C5E222}" type="presParOf" srcId="{6957E242-30FE-4109-AE49-4EDA9C8610D4}" destId="{B31A07EA-665B-49BB-86A7-8F155D4180CF}" srcOrd="0" destOrd="0" presId="urn:microsoft.com/office/officeart/2005/8/layout/orgChart1"/>
    <dgm:cxn modelId="{AED77A59-0499-4669-B130-741CAB78941C}" type="presParOf" srcId="{B31A07EA-665B-49BB-86A7-8F155D4180CF}" destId="{28E78C9E-462D-48B2-93BF-812DE84E447E}" srcOrd="0" destOrd="0" presId="urn:microsoft.com/office/officeart/2005/8/layout/orgChart1"/>
    <dgm:cxn modelId="{01481540-6688-4D97-9651-7E947160CA3C}" type="presParOf" srcId="{B31A07EA-665B-49BB-86A7-8F155D4180CF}" destId="{CE20AB1C-6924-44B6-B691-21232D4BF02C}" srcOrd="1" destOrd="0" presId="urn:microsoft.com/office/officeart/2005/8/layout/orgChart1"/>
    <dgm:cxn modelId="{B6ED63EA-7E1B-454E-8E18-EF6C752E3643}" type="presParOf" srcId="{6957E242-30FE-4109-AE49-4EDA9C8610D4}" destId="{456F3683-9D55-4DFF-8D49-716E95926629}" srcOrd="1" destOrd="0" presId="urn:microsoft.com/office/officeart/2005/8/layout/orgChart1"/>
    <dgm:cxn modelId="{A39D207D-C3A6-4C79-B847-5A5F0CA8A89C}" type="presParOf" srcId="{6957E242-30FE-4109-AE49-4EDA9C8610D4}" destId="{CBA1BF11-C974-445C-AEDE-7D2247B58854}" srcOrd="2" destOrd="0" presId="urn:microsoft.com/office/officeart/2005/8/layout/orgChart1"/>
    <dgm:cxn modelId="{7EDE470C-F77D-4EB1-8B7E-06D3F5CEAED9}" type="presParOf" srcId="{5B1BCDD5-44CB-4BC1-9279-CE39925429DB}" destId="{B286AB83-7728-40B6-B86C-AD2D7E9FC7A5}" srcOrd="2" destOrd="0" presId="urn:microsoft.com/office/officeart/2005/8/layout/orgChart1"/>
    <dgm:cxn modelId="{87B85D34-1366-41DD-B856-5D822DAC18A9}" type="presParOf" srcId="{37BE4F88-F78B-4454-94C8-6E3F30465C08}" destId="{208A1192-D786-4105-9995-55682CC2AF9F}" srcOrd="2" destOrd="0" presId="urn:microsoft.com/office/officeart/2005/8/layout/orgChart1"/>
    <dgm:cxn modelId="{C60551FD-2A57-41E4-9E99-9CA26C506B97}" type="presParOf" srcId="{EDCAC8AD-E69B-4B7A-9DC8-8DAAAC975DA8}" destId="{C2974B82-B0BF-41B7-99D9-170FEA8FD868}" srcOrd="2" destOrd="0" presId="urn:microsoft.com/office/officeart/2005/8/layout/orgChart1"/>
    <dgm:cxn modelId="{15425FAE-6710-45EB-A692-1E750372A85C}" type="presParOf" srcId="{EDCAC8AD-E69B-4B7A-9DC8-8DAAAC975DA8}" destId="{FC993C29-2FBE-476E-82A6-8026C96E8D26}" srcOrd="3" destOrd="0" presId="urn:microsoft.com/office/officeart/2005/8/layout/orgChart1"/>
    <dgm:cxn modelId="{389DA0C0-58EF-45CE-B1B8-C382BD0E8BF5}" type="presParOf" srcId="{FC993C29-2FBE-476E-82A6-8026C96E8D26}" destId="{D5B2FC42-F000-4791-BB4E-911B1EC011E1}" srcOrd="0" destOrd="0" presId="urn:microsoft.com/office/officeart/2005/8/layout/orgChart1"/>
    <dgm:cxn modelId="{5B5BAF63-5E28-4632-BA75-871814CCD91F}" type="presParOf" srcId="{D5B2FC42-F000-4791-BB4E-911B1EC011E1}" destId="{3F908972-28C0-4A61-A45C-FBD04DB184C6}" srcOrd="0" destOrd="0" presId="urn:microsoft.com/office/officeart/2005/8/layout/orgChart1"/>
    <dgm:cxn modelId="{CA35523A-9B2E-4CFC-BAFA-DE605C9A8BD9}" type="presParOf" srcId="{D5B2FC42-F000-4791-BB4E-911B1EC011E1}" destId="{229EF178-7947-47A0-871D-72A1F8143983}" srcOrd="1" destOrd="0" presId="urn:microsoft.com/office/officeart/2005/8/layout/orgChart1"/>
    <dgm:cxn modelId="{59E30850-CFA3-45C4-ACED-058D78C4F9C3}" type="presParOf" srcId="{FC993C29-2FBE-476E-82A6-8026C96E8D26}" destId="{C42B5C6C-126C-40DC-ADD7-3E7245DFE675}" srcOrd="1" destOrd="0" presId="urn:microsoft.com/office/officeart/2005/8/layout/orgChart1"/>
    <dgm:cxn modelId="{698B03CF-1250-405A-93BE-99B7172D46B9}" type="presParOf" srcId="{C42B5C6C-126C-40DC-ADD7-3E7245DFE675}" destId="{7EE24684-E0AC-4786-BFA8-8F96FFC16842}" srcOrd="0" destOrd="0" presId="urn:microsoft.com/office/officeart/2005/8/layout/orgChart1"/>
    <dgm:cxn modelId="{5EAF8439-CD64-4514-A8D9-4B3BCABADB58}" type="presParOf" srcId="{C42B5C6C-126C-40DC-ADD7-3E7245DFE675}" destId="{49AF89D0-CE5F-4C2B-AC29-FB60BB075606}" srcOrd="1" destOrd="0" presId="urn:microsoft.com/office/officeart/2005/8/layout/orgChart1"/>
    <dgm:cxn modelId="{E34C9F9C-B146-4C79-BD0E-6AB3F73FE33A}" type="presParOf" srcId="{49AF89D0-CE5F-4C2B-AC29-FB60BB075606}" destId="{8FD9AD78-3DA8-48D4-A33B-16CE7C3FC1B1}" srcOrd="0" destOrd="0" presId="urn:microsoft.com/office/officeart/2005/8/layout/orgChart1"/>
    <dgm:cxn modelId="{996B89ED-0301-4963-BC17-135CD584030F}" type="presParOf" srcId="{8FD9AD78-3DA8-48D4-A33B-16CE7C3FC1B1}" destId="{578EFF34-11BE-4C8A-8DF0-C2B4B649FAB5}" srcOrd="0" destOrd="0" presId="urn:microsoft.com/office/officeart/2005/8/layout/orgChart1"/>
    <dgm:cxn modelId="{B9CB4D47-0C63-432A-999D-DA686D71175E}" type="presParOf" srcId="{8FD9AD78-3DA8-48D4-A33B-16CE7C3FC1B1}" destId="{620F0ED6-9BA0-428D-AFE4-B9720ED91FB2}" srcOrd="1" destOrd="0" presId="urn:microsoft.com/office/officeart/2005/8/layout/orgChart1"/>
    <dgm:cxn modelId="{D50D879A-95DF-4070-AB7C-43EE55A2E097}" type="presParOf" srcId="{49AF89D0-CE5F-4C2B-AC29-FB60BB075606}" destId="{BE342337-4B59-4A8A-A368-443F5D9E9FE1}" srcOrd="1" destOrd="0" presId="urn:microsoft.com/office/officeart/2005/8/layout/orgChart1"/>
    <dgm:cxn modelId="{7A16752F-9172-4695-9307-974E03D0000A}" type="presParOf" srcId="{BE342337-4B59-4A8A-A368-443F5D9E9FE1}" destId="{7C2C69DE-DC6F-46F4-8254-D81A103B7DBB}" srcOrd="0" destOrd="0" presId="urn:microsoft.com/office/officeart/2005/8/layout/orgChart1"/>
    <dgm:cxn modelId="{A7D0C535-77CB-48FE-8791-5EE76BA14E62}" type="presParOf" srcId="{BE342337-4B59-4A8A-A368-443F5D9E9FE1}" destId="{5C8FB548-8019-487B-BEA2-77615CA41514}" srcOrd="1" destOrd="0" presId="urn:microsoft.com/office/officeart/2005/8/layout/orgChart1"/>
    <dgm:cxn modelId="{9F68D1C0-71B8-4777-A0FC-5191A8DDC8B6}" type="presParOf" srcId="{5C8FB548-8019-487B-BEA2-77615CA41514}" destId="{0CC4091F-9F42-4BA2-972C-B904D396FD39}" srcOrd="0" destOrd="0" presId="urn:microsoft.com/office/officeart/2005/8/layout/orgChart1"/>
    <dgm:cxn modelId="{F6FEBADF-E774-4752-8E7D-D00EE8A90086}" type="presParOf" srcId="{0CC4091F-9F42-4BA2-972C-B904D396FD39}" destId="{A0F24B50-B4F7-4627-8F0B-75FFCF5CFCE1}" srcOrd="0" destOrd="0" presId="urn:microsoft.com/office/officeart/2005/8/layout/orgChart1"/>
    <dgm:cxn modelId="{26E324CE-B3ED-4E21-B2AA-C6E3C129E9A0}" type="presParOf" srcId="{0CC4091F-9F42-4BA2-972C-B904D396FD39}" destId="{C021C1BF-8CC0-467D-8DAE-DA4166155ABC}" srcOrd="1" destOrd="0" presId="urn:microsoft.com/office/officeart/2005/8/layout/orgChart1"/>
    <dgm:cxn modelId="{5FFDDD18-79B3-4C67-9499-AA6CEFF9E4A1}" type="presParOf" srcId="{5C8FB548-8019-487B-BEA2-77615CA41514}" destId="{C8C6F3DA-F026-4816-BE3E-04784B40FFE2}" srcOrd="1" destOrd="0" presId="urn:microsoft.com/office/officeart/2005/8/layout/orgChart1"/>
    <dgm:cxn modelId="{498EA6BD-A5F0-478C-B122-CCF7D1BB8725}" type="presParOf" srcId="{5C8FB548-8019-487B-BEA2-77615CA41514}" destId="{5733D5BA-C9AF-4391-97E8-EC1CABA69461}" srcOrd="2" destOrd="0" presId="urn:microsoft.com/office/officeart/2005/8/layout/orgChart1"/>
    <dgm:cxn modelId="{C99BF189-730F-4D57-BA30-8D28B150501B}" type="presParOf" srcId="{49AF89D0-CE5F-4C2B-AC29-FB60BB075606}" destId="{D8AC00F1-1CA3-4AC0-B060-6E26104E0EF5}" srcOrd="2" destOrd="0" presId="urn:microsoft.com/office/officeart/2005/8/layout/orgChart1"/>
    <dgm:cxn modelId="{AAA8F58E-C6BC-489E-B0D2-F1EC27001ECA}" type="presParOf" srcId="{C42B5C6C-126C-40DC-ADD7-3E7245DFE675}" destId="{48666BCA-DF3A-4C2D-A4CE-C6815C7F5D66}" srcOrd="2" destOrd="0" presId="urn:microsoft.com/office/officeart/2005/8/layout/orgChart1"/>
    <dgm:cxn modelId="{7ABBCA0F-2DD2-4891-9180-9C15ED26C306}" type="presParOf" srcId="{C42B5C6C-126C-40DC-ADD7-3E7245DFE675}" destId="{560171A9-26FB-4576-9751-8723ADFB8A10}" srcOrd="3" destOrd="0" presId="urn:microsoft.com/office/officeart/2005/8/layout/orgChart1"/>
    <dgm:cxn modelId="{F599121A-47D7-4019-8791-85DCA56F7B5E}" type="presParOf" srcId="{560171A9-26FB-4576-9751-8723ADFB8A10}" destId="{A1711583-D66D-4DF1-A770-1FAAC28A336F}" srcOrd="0" destOrd="0" presId="urn:microsoft.com/office/officeart/2005/8/layout/orgChart1"/>
    <dgm:cxn modelId="{B4C6E1E8-C70A-4E5E-8AD2-623F29294DC9}" type="presParOf" srcId="{A1711583-D66D-4DF1-A770-1FAAC28A336F}" destId="{5CB5630D-B5FD-4A96-83A3-C8E2C0A058D1}" srcOrd="0" destOrd="0" presId="urn:microsoft.com/office/officeart/2005/8/layout/orgChart1"/>
    <dgm:cxn modelId="{59DE818C-6B07-44B2-BB6B-7712E6A5F6D9}" type="presParOf" srcId="{A1711583-D66D-4DF1-A770-1FAAC28A336F}" destId="{5E653146-4EF8-4748-8869-B39EAC262C41}" srcOrd="1" destOrd="0" presId="urn:microsoft.com/office/officeart/2005/8/layout/orgChart1"/>
    <dgm:cxn modelId="{A9727663-67F7-418E-A343-D84D56F68420}" type="presParOf" srcId="{560171A9-26FB-4576-9751-8723ADFB8A10}" destId="{5147E052-261C-4C45-B9A2-35254688AA35}" srcOrd="1" destOrd="0" presId="urn:microsoft.com/office/officeart/2005/8/layout/orgChart1"/>
    <dgm:cxn modelId="{A79DAC93-6E31-4E84-B249-ED81A5519F70}" type="presParOf" srcId="{5147E052-261C-4C45-B9A2-35254688AA35}" destId="{BEFC1146-9AF5-430F-ADA0-1975681DB589}" srcOrd="0" destOrd="0" presId="urn:microsoft.com/office/officeart/2005/8/layout/orgChart1"/>
    <dgm:cxn modelId="{5140FE33-1E03-434C-BD14-8412AB724D0A}" type="presParOf" srcId="{5147E052-261C-4C45-B9A2-35254688AA35}" destId="{E421ADF2-ADD5-4CA8-B8E0-D42A115C5783}" srcOrd="1" destOrd="0" presId="urn:microsoft.com/office/officeart/2005/8/layout/orgChart1"/>
    <dgm:cxn modelId="{35773426-61B1-42B7-A5DE-DDBE1E632A9D}" type="presParOf" srcId="{E421ADF2-ADD5-4CA8-B8E0-D42A115C5783}" destId="{65530040-2A0E-43B3-957F-05A9608B7FAB}" srcOrd="0" destOrd="0" presId="urn:microsoft.com/office/officeart/2005/8/layout/orgChart1"/>
    <dgm:cxn modelId="{2C9B1750-A777-46A4-89B6-2949C152655F}" type="presParOf" srcId="{65530040-2A0E-43B3-957F-05A9608B7FAB}" destId="{2FC8EBB8-C98E-4346-9810-4623970886C0}" srcOrd="0" destOrd="0" presId="urn:microsoft.com/office/officeart/2005/8/layout/orgChart1"/>
    <dgm:cxn modelId="{3C233C67-D961-4617-BCBA-4DDC92F579F8}" type="presParOf" srcId="{65530040-2A0E-43B3-957F-05A9608B7FAB}" destId="{30DA0857-C795-41D0-B05F-B05DDFF274FE}" srcOrd="1" destOrd="0" presId="urn:microsoft.com/office/officeart/2005/8/layout/orgChart1"/>
    <dgm:cxn modelId="{6A0026E7-7F19-4CDA-98D8-26E2180AF95C}" type="presParOf" srcId="{E421ADF2-ADD5-4CA8-B8E0-D42A115C5783}" destId="{CF59494D-0638-435E-9C17-42C4C79E2FA3}" srcOrd="1" destOrd="0" presId="urn:microsoft.com/office/officeart/2005/8/layout/orgChart1"/>
    <dgm:cxn modelId="{E6E33EC3-318C-425B-91F5-A35ADB314150}" type="presParOf" srcId="{E421ADF2-ADD5-4CA8-B8E0-D42A115C5783}" destId="{CB832B38-5331-440A-A26F-A2BF16E9C2AE}" srcOrd="2" destOrd="0" presId="urn:microsoft.com/office/officeart/2005/8/layout/orgChart1"/>
    <dgm:cxn modelId="{0EDB9134-AB59-42E8-9993-FB133D0A787B}" type="presParOf" srcId="{560171A9-26FB-4576-9751-8723ADFB8A10}" destId="{0D55346E-539A-4801-99A5-7CF51772772C}" srcOrd="2" destOrd="0" presId="urn:microsoft.com/office/officeart/2005/8/layout/orgChart1"/>
    <dgm:cxn modelId="{BEB656A1-05A4-47CB-B59F-A5F1B718852D}" type="presParOf" srcId="{C42B5C6C-126C-40DC-ADD7-3E7245DFE675}" destId="{05B11541-83F2-4376-8B5E-D1D28660F7CD}" srcOrd="4" destOrd="0" presId="urn:microsoft.com/office/officeart/2005/8/layout/orgChart1"/>
    <dgm:cxn modelId="{7C602168-A48B-4C31-9684-42443C2869B8}" type="presParOf" srcId="{C42B5C6C-126C-40DC-ADD7-3E7245DFE675}" destId="{42FA93EA-6179-462E-9387-2EE27CC7A0C1}" srcOrd="5" destOrd="0" presId="urn:microsoft.com/office/officeart/2005/8/layout/orgChart1"/>
    <dgm:cxn modelId="{BD7DE396-A82D-4AE4-8D1E-99ABD7AECD8A}" type="presParOf" srcId="{42FA93EA-6179-462E-9387-2EE27CC7A0C1}" destId="{06601D37-D4D9-41F5-A044-669F19A6CF36}" srcOrd="0" destOrd="0" presId="urn:microsoft.com/office/officeart/2005/8/layout/orgChart1"/>
    <dgm:cxn modelId="{EEB8AE23-1FB9-46F8-B64D-5B680CBCE766}" type="presParOf" srcId="{06601D37-D4D9-41F5-A044-669F19A6CF36}" destId="{0EB8B42A-C87C-42D2-9ED3-C45B82FB1B19}" srcOrd="0" destOrd="0" presId="urn:microsoft.com/office/officeart/2005/8/layout/orgChart1"/>
    <dgm:cxn modelId="{782A2A32-2B4A-476C-8457-B53BF8353820}" type="presParOf" srcId="{06601D37-D4D9-41F5-A044-669F19A6CF36}" destId="{E209E488-427A-42F3-AFD8-7881C2374EA6}" srcOrd="1" destOrd="0" presId="urn:microsoft.com/office/officeart/2005/8/layout/orgChart1"/>
    <dgm:cxn modelId="{0AC530FC-CDC3-48EC-8391-D7A0ED7D5CFA}" type="presParOf" srcId="{42FA93EA-6179-462E-9387-2EE27CC7A0C1}" destId="{56EDAF1A-68F8-4B42-8D27-B29820117E53}" srcOrd="1" destOrd="0" presId="urn:microsoft.com/office/officeart/2005/8/layout/orgChart1"/>
    <dgm:cxn modelId="{758BEB12-7435-4AF7-AFA0-63C28FFDBCB2}" type="presParOf" srcId="{56EDAF1A-68F8-4B42-8D27-B29820117E53}" destId="{B26D084B-BF5B-44FE-8BB4-6E226183A443}" srcOrd="0" destOrd="0" presId="urn:microsoft.com/office/officeart/2005/8/layout/orgChart1"/>
    <dgm:cxn modelId="{64AA761E-E65C-4597-A3DB-88AF8C5D28EE}" type="presParOf" srcId="{56EDAF1A-68F8-4B42-8D27-B29820117E53}" destId="{B47AE06B-823F-48FD-808A-BCA69436FF3A}" srcOrd="1" destOrd="0" presId="urn:microsoft.com/office/officeart/2005/8/layout/orgChart1"/>
    <dgm:cxn modelId="{9D5D2E7D-EC74-486B-B6BD-3095DBDC8A59}" type="presParOf" srcId="{B47AE06B-823F-48FD-808A-BCA69436FF3A}" destId="{9A5DC5AC-AFE4-48BB-A197-55E249666978}" srcOrd="0" destOrd="0" presId="urn:microsoft.com/office/officeart/2005/8/layout/orgChart1"/>
    <dgm:cxn modelId="{7578FEB7-A4FB-46BA-B141-6429795D6ECA}" type="presParOf" srcId="{9A5DC5AC-AFE4-48BB-A197-55E249666978}" destId="{CECBCC16-71DC-475F-82C2-5D1B0B7E6608}" srcOrd="0" destOrd="0" presId="urn:microsoft.com/office/officeart/2005/8/layout/orgChart1"/>
    <dgm:cxn modelId="{C05C3411-8060-423A-AA2A-CB7149D0E311}" type="presParOf" srcId="{9A5DC5AC-AFE4-48BB-A197-55E249666978}" destId="{ECCA89CF-720F-4648-BCC4-2C1B99E06713}" srcOrd="1" destOrd="0" presId="urn:microsoft.com/office/officeart/2005/8/layout/orgChart1"/>
    <dgm:cxn modelId="{26A71701-6B32-48BE-B1BB-FAAD04A2784E}" type="presParOf" srcId="{B47AE06B-823F-48FD-808A-BCA69436FF3A}" destId="{52DFFD92-5518-432C-BEB7-C60110DE9168}" srcOrd="1" destOrd="0" presId="urn:microsoft.com/office/officeart/2005/8/layout/orgChart1"/>
    <dgm:cxn modelId="{C1B85210-0E9B-408A-A2BC-8FB01BC47FEE}" type="presParOf" srcId="{B47AE06B-823F-48FD-808A-BCA69436FF3A}" destId="{F1259B47-01FA-4914-B52A-D7EC72900B3C}" srcOrd="2" destOrd="0" presId="urn:microsoft.com/office/officeart/2005/8/layout/orgChart1"/>
    <dgm:cxn modelId="{3A4AC322-9626-498A-9CC5-A10C41949629}" type="presParOf" srcId="{42FA93EA-6179-462E-9387-2EE27CC7A0C1}" destId="{3308A09A-74AD-4134-BD73-9902A943EDA9}" srcOrd="2" destOrd="0" presId="urn:microsoft.com/office/officeart/2005/8/layout/orgChart1"/>
    <dgm:cxn modelId="{313C32A4-038D-4659-BC9E-591992F8AD31}" type="presParOf" srcId="{FC993C29-2FBE-476E-82A6-8026C96E8D26}" destId="{685B245A-D214-4D72-ABF7-ED8FCDB23FFE}" srcOrd="2" destOrd="0" presId="urn:microsoft.com/office/officeart/2005/8/layout/orgChart1"/>
    <dgm:cxn modelId="{0338662F-9D85-4106-8484-BA3164962E09}" type="presParOf" srcId="{D2E7D4C6-A628-4861-B271-3340C815FE6B}" destId="{91C54A51-049F-4B77-B60B-C0A4C9BB74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1CECF-EB2B-4C78-86C4-74B7FAE74BB0}">
      <dsp:nvSpPr>
        <dsp:cNvPr id="0" name=""/>
        <dsp:cNvSpPr/>
      </dsp:nvSpPr>
      <dsp:spPr>
        <a:xfrm>
          <a:off x="6876964" y="770511"/>
          <a:ext cx="3731201" cy="230810"/>
        </a:xfrm>
        <a:custGeom>
          <a:avLst/>
          <a:gdLst/>
          <a:ahLst/>
          <a:cxnLst/>
          <a:rect l="0" t="0" r="0" b="0"/>
          <a:pathLst>
            <a:path>
              <a:moveTo>
                <a:pt x="0" y="0"/>
              </a:moveTo>
              <a:lnTo>
                <a:pt x="0" y="76279"/>
              </a:lnTo>
              <a:lnTo>
                <a:pt x="3731201" y="76279"/>
              </a:lnTo>
              <a:lnTo>
                <a:pt x="3731201" y="23081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557141-5F0A-46F0-B01C-B16B2CDB6282}">
      <dsp:nvSpPr>
        <dsp:cNvPr id="0" name=""/>
        <dsp:cNvSpPr/>
      </dsp:nvSpPr>
      <dsp:spPr>
        <a:xfrm>
          <a:off x="6041371" y="1747501"/>
          <a:ext cx="272964" cy="3479921"/>
        </a:xfrm>
        <a:custGeom>
          <a:avLst/>
          <a:gdLst/>
          <a:ahLst/>
          <a:cxnLst/>
          <a:rect l="0" t="0" r="0" b="0"/>
          <a:pathLst>
            <a:path>
              <a:moveTo>
                <a:pt x="0" y="0"/>
              </a:moveTo>
              <a:lnTo>
                <a:pt x="0" y="3479921"/>
              </a:lnTo>
              <a:lnTo>
                <a:pt x="272964" y="347992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1C251C-9BAC-48BF-A49A-9329B086E5FD}">
      <dsp:nvSpPr>
        <dsp:cNvPr id="0" name=""/>
        <dsp:cNvSpPr/>
      </dsp:nvSpPr>
      <dsp:spPr>
        <a:xfrm>
          <a:off x="6041371" y="1747501"/>
          <a:ext cx="272964" cy="2507883"/>
        </a:xfrm>
        <a:custGeom>
          <a:avLst/>
          <a:gdLst/>
          <a:ahLst/>
          <a:cxnLst/>
          <a:rect l="0" t="0" r="0" b="0"/>
          <a:pathLst>
            <a:path>
              <a:moveTo>
                <a:pt x="0" y="0"/>
              </a:moveTo>
              <a:lnTo>
                <a:pt x="0" y="2507883"/>
              </a:lnTo>
              <a:lnTo>
                <a:pt x="272964" y="2507883"/>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47341D-5A8A-46CA-8435-3453F1EEDE5C}">
      <dsp:nvSpPr>
        <dsp:cNvPr id="0" name=""/>
        <dsp:cNvSpPr/>
      </dsp:nvSpPr>
      <dsp:spPr>
        <a:xfrm>
          <a:off x="6041371" y="1747501"/>
          <a:ext cx="272964" cy="1535845"/>
        </a:xfrm>
        <a:custGeom>
          <a:avLst/>
          <a:gdLst/>
          <a:ahLst/>
          <a:cxnLst/>
          <a:rect l="0" t="0" r="0" b="0"/>
          <a:pathLst>
            <a:path>
              <a:moveTo>
                <a:pt x="0" y="0"/>
              </a:moveTo>
              <a:lnTo>
                <a:pt x="0" y="1535845"/>
              </a:lnTo>
              <a:lnTo>
                <a:pt x="272964" y="153584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5221B0-CCC6-4F9E-93C3-6836ED86FC87}">
      <dsp:nvSpPr>
        <dsp:cNvPr id="0" name=""/>
        <dsp:cNvSpPr/>
      </dsp:nvSpPr>
      <dsp:spPr>
        <a:xfrm>
          <a:off x="6041371" y="1747501"/>
          <a:ext cx="272964" cy="563807"/>
        </a:xfrm>
        <a:custGeom>
          <a:avLst/>
          <a:gdLst/>
          <a:ahLst/>
          <a:cxnLst/>
          <a:rect l="0" t="0" r="0" b="0"/>
          <a:pathLst>
            <a:path>
              <a:moveTo>
                <a:pt x="0" y="0"/>
              </a:moveTo>
              <a:lnTo>
                <a:pt x="0" y="563807"/>
              </a:lnTo>
              <a:lnTo>
                <a:pt x="272964" y="563807"/>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547954-4A0E-4B1D-A83E-D1E4CBA5658A}">
      <dsp:nvSpPr>
        <dsp:cNvPr id="0" name=""/>
        <dsp:cNvSpPr/>
      </dsp:nvSpPr>
      <dsp:spPr>
        <a:xfrm>
          <a:off x="6831244" y="770511"/>
          <a:ext cx="91440" cy="241127"/>
        </a:xfrm>
        <a:custGeom>
          <a:avLst/>
          <a:gdLst/>
          <a:ahLst/>
          <a:cxnLst/>
          <a:rect l="0" t="0" r="0" b="0"/>
          <a:pathLst>
            <a:path>
              <a:moveTo>
                <a:pt x="45720" y="0"/>
              </a:moveTo>
              <a:lnTo>
                <a:pt x="45720" y="86596"/>
              </a:lnTo>
              <a:lnTo>
                <a:pt x="54397" y="86596"/>
              </a:lnTo>
              <a:lnTo>
                <a:pt x="54397" y="241127"/>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2493A1-9F94-4730-B045-33F4D209C6B5}">
      <dsp:nvSpPr>
        <dsp:cNvPr id="0" name=""/>
        <dsp:cNvSpPr/>
      </dsp:nvSpPr>
      <dsp:spPr>
        <a:xfrm>
          <a:off x="1251923" y="1737184"/>
          <a:ext cx="328548" cy="2563779"/>
        </a:xfrm>
        <a:custGeom>
          <a:avLst/>
          <a:gdLst/>
          <a:ahLst/>
          <a:cxnLst/>
          <a:rect l="0" t="0" r="0" b="0"/>
          <a:pathLst>
            <a:path>
              <a:moveTo>
                <a:pt x="0" y="0"/>
              </a:moveTo>
              <a:lnTo>
                <a:pt x="0" y="2563779"/>
              </a:lnTo>
              <a:lnTo>
                <a:pt x="328548" y="256377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56645D-31CB-4D6B-A643-214A935A5EF8}">
      <dsp:nvSpPr>
        <dsp:cNvPr id="0" name=""/>
        <dsp:cNvSpPr/>
      </dsp:nvSpPr>
      <dsp:spPr>
        <a:xfrm>
          <a:off x="1251923" y="1737184"/>
          <a:ext cx="328548" cy="1591741"/>
        </a:xfrm>
        <a:custGeom>
          <a:avLst/>
          <a:gdLst/>
          <a:ahLst/>
          <a:cxnLst/>
          <a:rect l="0" t="0" r="0" b="0"/>
          <a:pathLst>
            <a:path>
              <a:moveTo>
                <a:pt x="0" y="0"/>
              </a:moveTo>
              <a:lnTo>
                <a:pt x="0" y="1591741"/>
              </a:lnTo>
              <a:lnTo>
                <a:pt x="328548" y="159174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1B0A3A-87F3-4E33-AB30-43616C824C8F}">
      <dsp:nvSpPr>
        <dsp:cNvPr id="0" name=""/>
        <dsp:cNvSpPr/>
      </dsp:nvSpPr>
      <dsp:spPr>
        <a:xfrm>
          <a:off x="1251923" y="1737184"/>
          <a:ext cx="328548" cy="619703"/>
        </a:xfrm>
        <a:custGeom>
          <a:avLst/>
          <a:gdLst/>
          <a:ahLst/>
          <a:cxnLst/>
          <a:rect l="0" t="0" r="0" b="0"/>
          <a:pathLst>
            <a:path>
              <a:moveTo>
                <a:pt x="0" y="0"/>
              </a:moveTo>
              <a:lnTo>
                <a:pt x="0" y="619703"/>
              </a:lnTo>
              <a:lnTo>
                <a:pt x="328548" y="619703"/>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579C98-EB7D-47C5-A720-FDC231E08BFE}">
      <dsp:nvSpPr>
        <dsp:cNvPr id="0" name=""/>
        <dsp:cNvSpPr/>
      </dsp:nvSpPr>
      <dsp:spPr>
        <a:xfrm>
          <a:off x="2453205" y="770511"/>
          <a:ext cx="4423759" cy="230810"/>
        </a:xfrm>
        <a:custGeom>
          <a:avLst/>
          <a:gdLst/>
          <a:ahLst/>
          <a:cxnLst/>
          <a:rect l="0" t="0" r="0" b="0"/>
          <a:pathLst>
            <a:path>
              <a:moveTo>
                <a:pt x="4423759" y="0"/>
              </a:moveTo>
              <a:lnTo>
                <a:pt x="4423759" y="76279"/>
              </a:lnTo>
              <a:lnTo>
                <a:pt x="0" y="76279"/>
              </a:lnTo>
              <a:lnTo>
                <a:pt x="0" y="23081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082309-639A-4E24-912A-22A76EC84154}">
      <dsp:nvSpPr>
        <dsp:cNvPr id="0" name=""/>
        <dsp:cNvSpPr/>
      </dsp:nvSpPr>
      <dsp:spPr>
        <a:xfrm>
          <a:off x="5764163" y="34648"/>
          <a:ext cx="2225602"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Information received from 56 Countries </a:t>
          </a:r>
        </a:p>
      </dsp:txBody>
      <dsp:txXfrm>
        <a:off x="5764163" y="34648"/>
        <a:ext cx="2225602" cy="735862"/>
      </dsp:txXfrm>
    </dsp:sp>
    <dsp:sp modelId="{C9E5ECAA-37C6-4946-AB02-FB40C3244ACB}">
      <dsp:nvSpPr>
        <dsp:cNvPr id="0" name=""/>
        <dsp:cNvSpPr/>
      </dsp:nvSpPr>
      <dsp:spPr>
        <a:xfrm>
          <a:off x="951603" y="1001321"/>
          <a:ext cx="3003203"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DTG 1</a:t>
          </a:r>
          <a:r>
            <a:rPr lang="en-GB" sz="1600" b="1" kern="1200" baseline="30000" dirty="0"/>
            <a:t>st</a:t>
          </a:r>
          <a:r>
            <a:rPr lang="en-GB" sz="1600" b="1" kern="1200" dirty="0"/>
            <a:t> line already rolled out</a:t>
          </a:r>
        </a:p>
        <a:p>
          <a:pPr lvl="0" algn="ctr" defTabSz="711200">
            <a:lnSpc>
              <a:spcPct val="100000"/>
            </a:lnSpc>
            <a:spcBef>
              <a:spcPct val="0"/>
            </a:spcBef>
            <a:spcAft>
              <a:spcPts val="0"/>
            </a:spcAft>
          </a:pPr>
          <a:r>
            <a:rPr lang="en-GB" sz="1600" b="1" kern="1200" dirty="0" smtClean="0"/>
            <a:t>8 </a:t>
          </a:r>
          <a:r>
            <a:rPr lang="en-GB" sz="1600" b="1" kern="1200" dirty="0"/>
            <a:t>countries</a:t>
          </a:r>
        </a:p>
      </dsp:txBody>
      <dsp:txXfrm>
        <a:off x="951603" y="1001321"/>
        <a:ext cx="3003203" cy="735862"/>
      </dsp:txXfrm>
    </dsp:sp>
    <dsp:sp modelId="{2BC32CEE-B79C-460E-AA57-CAAA19C2BDBC}">
      <dsp:nvSpPr>
        <dsp:cNvPr id="0" name=""/>
        <dsp:cNvSpPr/>
      </dsp:nvSpPr>
      <dsp:spPr>
        <a:xfrm>
          <a:off x="1580471" y="2025400"/>
          <a:ext cx="2854338"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revised</a:t>
          </a:r>
        </a:p>
        <a:p>
          <a:pPr lvl="0" algn="ctr" defTabSz="711200">
            <a:lnSpc>
              <a:spcPct val="100000"/>
            </a:lnSpc>
            <a:spcBef>
              <a:spcPct val="0"/>
            </a:spcBef>
            <a:spcAft>
              <a:spcPts val="0"/>
            </a:spcAft>
          </a:pPr>
          <a:r>
            <a:rPr lang="en-GB" sz="1600" b="1" kern="1200" dirty="0"/>
            <a:t>5 Countries</a:t>
          </a:r>
        </a:p>
      </dsp:txBody>
      <dsp:txXfrm>
        <a:off x="1580471" y="2025400"/>
        <a:ext cx="2854338" cy="662975"/>
      </dsp:txXfrm>
    </dsp:sp>
    <dsp:sp modelId="{84B8931A-739B-4872-9F8E-D5BA17A34A68}">
      <dsp:nvSpPr>
        <dsp:cNvPr id="0" name=""/>
        <dsp:cNvSpPr/>
      </dsp:nvSpPr>
      <dsp:spPr>
        <a:xfrm>
          <a:off x="1580471" y="2997438"/>
          <a:ext cx="2854338"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revision </a:t>
          </a:r>
          <a:r>
            <a:rPr lang="en-GB" sz="1600" b="1" kern="1200" dirty="0" smtClean="0"/>
            <a:t>Planned</a:t>
          </a:r>
          <a:endParaRPr lang="en-GB" sz="1600" b="1" kern="1200" dirty="0"/>
        </a:p>
        <a:p>
          <a:pPr lvl="0" algn="ctr" defTabSz="711200">
            <a:lnSpc>
              <a:spcPct val="100000"/>
            </a:lnSpc>
            <a:spcBef>
              <a:spcPct val="0"/>
            </a:spcBef>
            <a:spcAft>
              <a:spcPts val="0"/>
            </a:spcAft>
          </a:pPr>
          <a:r>
            <a:rPr lang="en-GB" sz="1600" b="1" kern="1200" dirty="0" smtClean="0"/>
            <a:t>1 Country</a:t>
          </a:r>
          <a:endParaRPr lang="en-GB" sz="1600" b="1" kern="1200" dirty="0"/>
        </a:p>
      </dsp:txBody>
      <dsp:txXfrm>
        <a:off x="1580471" y="2997438"/>
        <a:ext cx="2854338" cy="662975"/>
      </dsp:txXfrm>
    </dsp:sp>
    <dsp:sp modelId="{B20197FC-F82D-4721-91EA-F0A21FF24B70}">
      <dsp:nvSpPr>
        <dsp:cNvPr id="0" name=""/>
        <dsp:cNvSpPr/>
      </dsp:nvSpPr>
      <dsp:spPr>
        <a:xfrm>
          <a:off x="1580471" y="3969476"/>
          <a:ext cx="2854338"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No information on </a:t>
          </a:r>
          <a:r>
            <a:rPr lang="en-GB" sz="1600" b="1" kern="1200" dirty="0" smtClean="0"/>
            <a:t>revision plan</a:t>
          </a:r>
          <a:endParaRPr lang="en-GB" sz="1600" b="1" kern="1200" dirty="0"/>
        </a:p>
        <a:p>
          <a:pPr lvl="0" algn="ctr" defTabSz="711200">
            <a:lnSpc>
              <a:spcPct val="100000"/>
            </a:lnSpc>
            <a:spcBef>
              <a:spcPct val="0"/>
            </a:spcBef>
            <a:spcAft>
              <a:spcPts val="0"/>
            </a:spcAft>
          </a:pPr>
          <a:r>
            <a:rPr lang="en-GB" sz="1600" b="1" kern="1200" dirty="0"/>
            <a:t>2 Countries</a:t>
          </a:r>
        </a:p>
      </dsp:txBody>
      <dsp:txXfrm>
        <a:off x="1580471" y="3969476"/>
        <a:ext cx="2854338" cy="662975"/>
      </dsp:txXfrm>
    </dsp:sp>
    <dsp:sp modelId="{39501734-1BF1-4CEB-9C3E-DC5C6B7034DC}">
      <dsp:nvSpPr>
        <dsp:cNvPr id="0" name=""/>
        <dsp:cNvSpPr/>
      </dsp:nvSpPr>
      <dsp:spPr>
        <a:xfrm>
          <a:off x="5830304" y="1011638"/>
          <a:ext cx="2110675"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DTG 1</a:t>
          </a:r>
          <a:r>
            <a:rPr lang="en-GB" sz="1600" b="1" kern="1200" baseline="30000" dirty="0"/>
            <a:t>st</a:t>
          </a:r>
          <a:r>
            <a:rPr lang="en-GB" sz="1600" b="1" kern="1200" dirty="0"/>
            <a:t> line Planned</a:t>
          </a:r>
        </a:p>
        <a:p>
          <a:pPr lvl="0" algn="ctr" defTabSz="711200">
            <a:lnSpc>
              <a:spcPct val="100000"/>
            </a:lnSpc>
            <a:spcBef>
              <a:spcPct val="0"/>
            </a:spcBef>
            <a:spcAft>
              <a:spcPts val="0"/>
            </a:spcAft>
          </a:pPr>
          <a:r>
            <a:rPr lang="en-GB" sz="1600" b="1" kern="1200" dirty="0"/>
            <a:t>26 countries</a:t>
          </a:r>
        </a:p>
      </dsp:txBody>
      <dsp:txXfrm>
        <a:off x="5830304" y="1011638"/>
        <a:ext cx="2110675" cy="735862"/>
      </dsp:txXfrm>
    </dsp:sp>
    <dsp:sp modelId="{18E9E31B-4087-4A4B-A136-C139E4C5DD9D}">
      <dsp:nvSpPr>
        <dsp:cNvPr id="0" name=""/>
        <dsp:cNvSpPr/>
      </dsp:nvSpPr>
      <dsp:spPr>
        <a:xfrm>
          <a:off x="6314336" y="1979820"/>
          <a:ext cx="3082691"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revised</a:t>
          </a:r>
        </a:p>
        <a:p>
          <a:pPr lvl="0" algn="ctr" defTabSz="711200">
            <a:lnSpc>
              <a:spcPct val="100000"/>
            </a:lnSpc>
            <a:spcBef>
              <a:spcPct val="0"/>
            </a:spcBef>
            <a:spcAft>
              <a:spcPts val="0"/>
            </a:spcAft>
          </a:pPr>
          <a:r>
            <a:rPr lang="en-GB" sz="1600" b="1" kern="1200" dirty="0"/>
            <a:t>7 Countries</a:t>
          </a:r>
        </a:p>
      </dsp:txBody>
      <dsp:txXfrm>
        <a:off x="6314336" y="1979820"/>
        <a:ext cx="3082691" cy="662975"/>
      </dsp:txXfrm>
    </dsp:sp>
    <dsp:sp modelId="{48228667-7728-4F3C-960F-C22635956651}">
      <dsp:nvSpPr>
        <dsp:cNvPr id="0" name=""/>
        <dsp:cNvSpPr/>
      </dsp:nvSpPr>
      <dsp:spPr>
        <a:xfrm>
          <a:off x="6314336" y="2951858"/>
          <a:ext cx="3082632"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US" sz="1600" b="1" kern="1200" dirty="0"/>
            <a:t>GL revision On-going/Planned</a:t>
          </a:r>
        </a:p>
        <a:p>
          <a:pPr lvl="0" algn="ctr" defTabSz="711200">
            <a:lnSpc>
              <a:spcPct val="100000"/>
            </a:lnSpc>
            <a:spcBef>
              <a:spcPct val="0"/>
            </a:spcBef>
            <a:spcAft>
              <a:spcPts val="0"/>
            </a:spcAft>
          </a:pPr>
          <a:r>
            <a:rPr lang="en-US" sz="1600" b="1" kern="1200" dirty="0" smtClean="0"/>
            <a:t>7 </a:t>
          </a:r>
          <a:r>
            <a:rPr lang="en-US" sz="1600" b="1" kern="1200" dirty="0"/>
            <a:t>Countries</a:t>
          </a:r>
          <a:endParaRPr lang="en-GB" sz="1600" b="1" kern="1200" dirty="0"/>
        </a:p>
      </dsp:txBody>
      <dsp:txXfrm>
        <a:off x="6314336" y="2951858"/>
        <a:ext cx="3082632" cy="662975"/>
      </dsp:txXfrm>
    </dsp:sp>
    <dsp:sp modelId="{A36B43DF-21CA-4A30-8505-E21207971E8B}">
      <dsp:nvSpPr>
        <dsp:cNvPr id="0" name=""/>
        <dsp:cNvSpPr/>
      </dsp:nvSpPr>
      <dsp:spPr>
        <a:xfrm>
          <a:off x="6314336" y="3923896"/>
          <a:ext cx="3082691"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revision on </a:t>
          </a:r>
          <a:r>
            <a:rPr lang="en-GB" sz="1600" b="1" kern="1200" dirty="0" smtClean="0"/>
            <a:t>hold</a:t>
          </a:r>
          <a:endParaRPr lang="en-GB" sz="1600" b="1" kern="1200" dirty="0"/>
        </a:p>
        <a:p>
          <a:pPr lvl="0" algn="ctr" defTabSz="711200">
            <a:lnSpc>
              <a:spcPct val="100000"/>
            </a:lnSpc>
            <a:spcBef>
              <a:spcPct val="0"/>
            </a:spcBef>
            <a:spcAft>
              <a:spcPts val="0"/>
            </a:spcAft>
          </a:pPr>
          <a:r>
            <a:rPr lang="en-GB" sz="1600" b="1" kern="1200" dirty="0"/>
            <a:t>5 countries</a:t>
          </a:r>
        </a:p>
      </dsp:txBody>
      <dsp:txXfrm>
        <a:off x="6314336" y="3923896"/>
        <a:ext cx="3082691" cy="662975"/>
      </dsp:txXfrm>
    </dsp:sp>
    <dsp:sp modelId="{DA3046BF-B5E3-44A4-A527-199C591A7741}">
      <dsp:nvSpPr>
        <dsp:cNvPr id="0" name=""/>
        <dsp:cNvSpPr/>
      </dsp:nvSpPr>
      <dsp:spPr>
        <a:xfrm>
          <a:off x="6314336" y="4895935"/>
          <a:ext cx="3082691"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No information on </a:t>
          </a:r>
          <a:r>
            <a:rPr lang="en-GB" sz="1600" b="1" kern="1200" dirty="0" smtClean="0"/>
            <a:t>revision plans </a:t>
          </a:r>
          <a:endParaRPr lang="en-GB" sz="1600" b="1" kern="1200" dirty="0"/>
        </a:p>
        <a:p>
          <a:pPr lvl="0" algn="ctr" defTabSz="711200">
            <a:lnSpc>
              <a:spcPct val="100000"/>
            </a:lnSpc>
            <a:spcBef>
              <a:spcPct val="0"/>
            </a:spcBef>
            <a:spcAft>
              <a:spcPts val="0"/>
            </a:spcAft>
          </a:pPr>
          <a:r>
            <a:rPr lang="en-GB" sz="1600" b="1" kern="1200" dirty="0"/>
            <a:t>7 Countries</a:t>
          </a:r>
        </a:p>
      </dsp:txBody>
      <dsp:txXfrm>
        <a:off x="6314336" y="4895935"/>
        <a:ext cx="3082691" cy="662975"/>
      </dsp:txXfrm>
    </dsp:sp>
    <dsp:sp modelId="{C452E8D5-F73A-40DF-B171-7F18653E8DF1}">
      <dsp:nvSpPr>
        <dsp:cNvPr id="0" name=""/>
        <dsp:cNvSpPr/>
      </dsp:nvSpPr>
      <dsp:spPr>
        <a:xfrm>
          <a:off x="9771173" y="1001321"/>
          <a:ext cx="1673985"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Not DTG as 1</a:t>
          </a:r>
          <a:r>
            <a:rPr lang="en-GB" sz="1600" b="1" kern="1200" baseline="30000" dirty="0"/>
            <a:t>st</a:t>
          </a:r>
          <a:r>
            <a:rPr lang="en-GB" sz="1600" b="1" kern="1200" dirty="0"/>
            <a:t> line</a:t>
          </a:r>
        </a:p>
        <a:p>
          <a:pPr lvl="0" algn="ctr" defTabSz="711200">
            <a:lnSpc>
              <a:spcPct val="100000"/>
            </a:lnSpc>
            <a:spcBef>
              <a:spcPct val="0"/>
            </a:spcBef>
            <a:spcAft>
              <a:spcPts val="0"/>
            </a:spcAft>
          </a:pPr>
          <a:r>
            <a:rPr lang="en-GB" sz="1600" b="1" kern="1200" dirty="0" smtClean="0"/>
            <a:t>22 </a:t>
          </a:r>
          <a:r>
            <a:rPr lang="en-GB" sz="1600" b="1" kern="1200" dirty="0"/>
            <a:t>countries</a:t>
          </a:r>
        </a:p>
      </dsp:txBody>
      <dsp:txXfrm>
        <a:off x="9771173" y="1001321"/>
        <a:ext cx="1673985" cy="73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D084B-BF5B-44FE-8BB4-6E226183A443}">
      <dsp:nvSpPr>
        <dsp:cNvPr id="0" name=""/>
        <dsp:cNvSpPr/>
      </dsp:nvSpPr>
      <dsp:spPr>
        <a:xfrm>
          <a:off x="10904763" y="3555491"/>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11541-83F2-4376-8B5E-D1D28660F7CD}">
      <dsp:nvSpPr>
        <dsp:cNvPr id="0" name=""/>
        <dsp:cNvSpPr/>
      </dsp:nvSpPr>
      <dsp:spPr>
        <a:xfrm>
          <a:off x="9151900" y="1897353"/>
          <a:ext cx="1798582" cy="262024"/>
        </a:xfrm>
        <a:custGeom>
          <a:avLst/>
          <a:gdLst/>
          <a:ahLst/>
          <a:cxnLst/>
          <a:rect l="0" t="0" r="0" b="0"/>
          <a:pathLst>
            <a:path>
              <a:moveTo>
                <a:pt x="0" y="0"/>
              </a:moveTo>
              <a:lnTo>
                <a:pt x="0" y="131012"/>
              </a:lnTo>
              <a:lnTo>
                <a:pt x="1798582" y="131012"/>
              </a:lnTo>
              <a:lnTo>
                <a:pt x="1798582"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FC1146-9AF5-430F-ADA0-1975681DB589}">
      <dsp:nvSpPr>
        <dsp:cNvPr id="0" name=""/>
        <dsp:cNvSpPr/>
      </dsp:nvSpPr>
      <dsp:spPr>
        <a:xfrm>
          <a:off x="9038141"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666BCA-DF3A-4C2D-A4CE-C6815C7F5D66}">
      <dsp:nvSpPr>
        <dsp:cNvPr id="0" name=""/>
        <dsp:cNvSpPr/>
      </dsp:nvSpPr>
      <dsp:spPr>
        <a:xfrm>
          <a:off x="9038141" y="1897353"/>
          <a:ext cx="91440" cy="262024"/>
        </a:xfrm>
        <a:custGeom>
          <a:avLst/>
          <a:gdLst/>
          <a:ahLst/>
          <a:cxnLst/>
          <a:rect l="0" t="0" r="0" b="0"/>
          <a:pathLst>
            <a:path>
              <a:moveTo>
                <a:pt x="113759" y="0"/>
              </a:moveTo>
              <a:lnTo>
                <a:pt x="113759" y="131012"/>
              </a:lnTo>
              <a:lnTo>
                <a:pt x="45720" y="131012"/>
              </a:ln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2C69DE-DC6F-46F4-8254-D81A103B7DBB}">
      <dsp:nvSpPr>
        <dsp:cNvPr id="0" name=""/>
        <dsp:cNvSpPr/>
      </dsp:nvSpPr>
      <dsp:spPr>
        <a:xfrm>
          <a:off x="7239558"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E24684-E0AC-4786-BFA8-8F96FFC16842}">
      <dsp:nvSpPr>
        <dsp:cNvPr id="0" name=""/>
        <dsp:cNvSpPr/>
      </dsp:nvSpPr>
      <dsp:spPr>
        <a:xfrm>
          <a:off x="7285278" y="1897353"/>
          <a:ext cx="1866621" cy="262024"/>
        </a:xfrm>
        <a:custGeom>
          <a:avLst/>
          <a:gdLst/>
          <a:ahLst/>
          <a:cxnLst/>
          <a:rect l="0" t="0" r="0" b="0"/>
          <a:pathLst>
            <a:path>
              <a:moveTo>
                <a:pt x="1866621" y="0"/>
              </a:moveTo>
              <a:lnTo>
                <a:pt x="1866621" y="131012"/>
              </a:lnTo>
              <a:lnTo>
                <a:pt x="0" y="131012"/>
              </a:lnTo>
              <a:lnTo>
                <a:pt x="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74B82-B0BF-41B7-99D9-170FEA8FD868}">
      <dsp:nvSpPr>
        <dsp:cNvPr id="0" name=""/>
        <dsp:cNvSpPr/>
      </dsp:nvSpPr>
      <dsp:spPr>
        <a:xfrm>
          <a:off x="6194818" y="859953"/>
          <a:ext cx="2957082" cy="262024"/>
        </a:xfrm>
        <a:custGeom>
          <a:avLst/>
          <a:gdLst/>
          <a:ahLst/>
          <a:cxnLst/>
          <a:rect l="0" t="0" r="0" b="0"/>
          <a:pathLst>
            <a:path>
              <a:moveTo>
                <a:pt x="0" y="0"/>
              </a:moveTo>
              <a:lnTo>
                <a:pt x="0" y="131012"/>
              </a:lnTo>
              <a:lnTo>
                <a:pt x="2957082" y="131012"/>
              </a:lnTo>
              <a:lnTo>
                <a:pt x="2957082" y="26202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44D9A1-6248-43F7-935B-42FF2596D05A}">
      <dsp:nvSpPr>
        <dsp:cNvPr id="0" name=""/>
        <dsp:cNvSpPr/>
      </dsp:nvSpPr>
      <dsp:spPr>
        <a:xfrm>
          <a:off x="5635310"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3A314E-B3B1-4B40-8577-795E568FB7C4}">
      <dsp:nvSpPr>
        <dsp:cNvPr id="0" name=""/>
        <dsp:cNvSpPr/>
      </dsp:nvSpPr>
      <dsp:spPr>
        <a:xfrm>
          <a:off x="3237735" y="1897353"/>
          <a:ext cx="2443295" cy="262024"/>
        </a:xfrm>
        <a:custGeom>
          <a:avLst/>
          <a:gdLst/>
          <a:ahLst/>
          <a:cxnLst/>
          <a:rect l="0" t="0" r="0" b="0"/>
          <a:pathLst>
            <a:path>
              <a:moveTo>
                <a:pt x="0" y="0"/>
              </a:moveTo>
              <a:lnTo>
                <a:pt x="0" y="131012"/>
              </a:lnTo>
              <a:lnTo>
                <a:pt x="2443295" y="131012"/>
              </a:lnTo>
              <a:lnTo>
                <a:pt x="2443295"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EBA0F8-6532-4590-9F44-2E1AFD6CFEC3}">
      <dsp:nvSpPr>
        <dsp:cNvPr id="0" name=""/>
        <dsp:cNvSpPr/>
      </dsp:nvSpPr>
      <dsp:spPr>
        <a:xfrm>
          <a:off x="3827382"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613928-33F2-44B6-965F-1CF5F4D7516D}">
      <dsp:nvSpPr>
        <dsp:cNvPr id="0" name=""/>
        <dsp:cNvSpPr/>
      </dsp:nvSpPr>
      <dsp:spPr>
        <a:xfrm>
          <a:off x="3237735" y="1897353"/>
          <a:ext cx="635366" cy="262024"/>
        </a:xfrm>
        <a:custGeom>
          <a:avLst/>
          <a:gdLst/>
          <a:ahLst/>
          <a:cxnLst/>
          <a:rect l="0" t="0" r="0" b="0"/>
          <a:pathLst>
            <a:path>
              <a:moveTo>
                <a:pt x="0" y="0"/>
              </a:moveTo>
              <a:lnTo>
                <a:pt x="0" y="131012"/>
              </a:lnTo>
              <a:lnTo>
                <a:pt x="635366" y="131012"/>
              </a:lnTo>
              <a:lnTo>
                <a:pt x="635366"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8823B6-5E39-48D8-836E-EF084AC43E68}">
      <dsp:nvSpPr>
        <dsp:cNvPr id="0" name=""/>
        <dsp:cNvSpPr/>
      </dsp:nvSpPr>
      <dsp:spPr>
        <a:xfrm>
          <a:off x="2077137"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C8D610-FD7F-415C-8E62-0E565851AEB4}">
      <dsp:nvSpPr>
        <dsp:cNvPr id="0" name=""/>
        <dsp:cNvSpPr/>
      </dsp:nvSpPr>
      <dsp:spPr>
        <a:xfrm>
          <a:off x="2122857" y="1897353"/>
          <a:ext cx="1114878" cy="262024"/>
        </a:xfrm>
        <a:custGeom>
          <a:avLst/>
          <a:gdLst/>
          <a:ahLst/>
          <a:cxnLst/>
          <a:rect l="0" t="0" r="0" b="0"/>
          <a:pathLst>
            <a:path>
              <a:moveTo>
                <a:pt x="1114878" y="0"/>
              </a:moveTo>
              <a:lnTo>
                <a:pt x="1114878" y="131012"/>
              </a:lnTo>
              <a:lnTo>
                <a:pt x="0" y="131012"/>
              </a:lnTo>
              <a:lnTo>
                <a:pt x="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CBD7E18-1A9C-45B8-AC97-B813C1B2E45A}">
      <dsp:nvSpPr>
        <dsp:cNvPr id="0" name=""/>
        <dsp:cNvSpPr/>
      </dsp:nvSpPr>
      <dsp:spPr>
        <a:xfrm>
          <a:off x="524364"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3B5A67-A892-41F1-96BA-B182D300544F}">
      <dsp:nvSpPr>
        <dsp:cNvPr id="0" name=""/>
        <dsp:cNvSpPr/>
      </dsp:nvSpPr>
      <dsp:spPr>
        <a:xfrm>
          <a:off x="570084" y="1897353"/>
          <a:ext cx="2667650" cy="262024"/>
        </a:xfrm>
        <a:custGeom>
          <a:avLst/>
          <a:gdLst/>
          <a:ahLst/>
          <a:cxnLst/>
          <a:rect l="0" t="0" r="0" b="0"/>
          <a:pathLst>
            <a:path>
              <a:moveTo>
                <a:pt x="2667650" y="0"/>
              </a:moveTo>
              <a:lnTo>
                <a:pt x="2667650" y="131012"/>
              </a:lnTo>
              <a:lnTo>
                <a:pt x="0" y="131012"/>
              </a:lnTo>
              <a:lnTo>
                <a:pt x="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EEF9B8-4882-4CD2-B762-2A4F400111CF}">
      <dsp:nvSpPr>
        <dsp:cNvPr id="0" name=""/>
        <dsp:cNvSpPr/>
      </dsp:nvSpPr>
      <dsp:spPr>
        <a:xfrm>
          <a:off x="3237735" y="859953"/>
          <a:ext cx="2957082" cy="262024"/>
        </a:xfrm>
        <a:custGeom>
          <a:avLst/>
          <a:gdLst/>
          <a:ahLst/>
          <a:cxnLst/>
          <a:rect l="0" t="0" r="0" b="0"/>
          <a:pathLst>
            <a:path>
              <a:moveTo>
                <a:pt x="2957082" y="0"/>
              </a:moveTo>
              <a:lnTo>
                <a:pt x="2957082" y="131012"/>
              </a:lnTo>
              <a:lnTo>
                <a:pt x="0" y="131012"/>
              </a:lnTo>
              <a:lnTo>
                <a:pt x="0" y="26202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600ECD3-AC6F-4E0B-90C8-7C3CD06A40F2}">
      <dsp:nvSpPr>
        <dsp:cNvPr id="0" name=""/>
        <dsp:cNvSpPr/>
      </dsp:nvSpPr>
      <dsp:spPr>
        <a:xfrm>
          <a:off x="5419442" y="84577"/>
          <a:ext cx="1550750" cy="7753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WLHIV</a:t>
          </a:r>
          <a:endParaRPr lang="en-GB" sz="1800" b="1" kern="1200" dirty="0"/>
        </a:p>
      </dsp:txBody>
      <dsp:txXfrm>
        <a:off x="5419442" y="84577"/>
        <a:ext cx="1550750" cy="775375"/>
      </dsp:txXfrm>
    </dsp:sp>
    <dsp:sp modelId="{5012AB44-8A5E-4BC3-BDB0-74E47CE55F18}">
      <dsp:nvSpPr>
        <dsp:cNvPr id="0" name=""/>
        <dsp:cNvSpPr/>
      </dsp:nvSpPr>
      <dsp:spPr>
        <a:xfrm>
          <a:off x="2462360" y="1121978"/>
          <a:ext cx="1550750" cy="7753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WCBA*</a:t>
          </a:r>
          <a:endParaRPr lang="en-GB" sz="1800" b="1" kern="1200" dirty="0"/>
        </a:p>
      </dsp:txBody>
      <dsp:txXfrm>
        <a:off x="2462360" y="1121978"/>
        <a:ext cx="1550750" cy="775375"/>
      </dsp:txXfrm>
    </dsp:sp>
    <dsp:sp modelId="{38A3DB4B-BD83-4645-AE46-0D7312BA8596}">
      <dsp:nvSpPr>
        <dsp:cNvPr id="0" name=""/>
        <dsp:cNvSpPr/>
      </dsp:nvSpPr>
      <dsp:spPr>
        <a:xfrm>
          <a:off x="8047" y="2159378"/>
          <a:ext cx="1124074"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10000"/>
            </a:lnSpc>
            <a:spcBef>
              <a:spcPct val="0"/>
            </a:spcBef>
            <a:spcAft>
              <a:spcPts val="0"/>
            </a:spcAft>
          </a:pPr>
          <a:r>
            <a:rPr lang="en-US" sz="1200" b="1" kern="1200" dirty="0" smtClean="0"/>
            <a:t>All WCBA </a:t>
          </a:r>
        </a:p>
        <a:p>
          <a:pPr lvl="0" algn="ctr" defTabSz="533400">
            <a:lnSpc>
              <a:spcPct val="110000"/>
            </a:lnSpc>
            <a:spcBef>
              <a:spcPct val="0"/>
            </a:spcBef>
            <a:spcAft>
              <a:spcPts val="0"/>
            </a:spcAft>
          </a:pPr>
          <a:r>
            <a:rPr lang="en-US" sz="1200" b="1" kern="1200" dirty="0" smtClean="0"/>
            <a:t>NO-DTG based regimen</a:t>
          </a:r>
          <a:endParaRPr lang="en-GB" sz="1200" b="1" kern="1200" dirty="0" smtClean="0"/>
        </a:p>
      </dsp:txBody>
      <dsp:txXfrm>
        <a:off x="8047" y="2159378"/>
        <a:ext cx="1124074" cy="1395675"/>
      </dsp:txXfrm>
    </dsp:sp>
    <dsp:sp modelId="{475017F8-9513-4469-B521-72A48DD6095E}">
      <dsp:nvSpPr>
        <dsp:cNvPr id="0" name=""/>
        <dsp:cNvSpPr/>
      </dsp:nvSpPr>
      <dsp:spPr>
        <a:xfrm>
          <a:off x="8047"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7 countries</a:t>
          </a:r>
          <a:endParaRPr lang="en-GB" sz="1200" b="1" kern="1200" dirty="0"/>
        </a:p>
      </dsp:txBody>
      <dsp:txXfrm>
        <a:off x="8047" y="3817079"/>
        <a:ext cx="1124074" cy="623868"/>
      </dsp:txXfrm>
    </dsp:sp>
    <dsp:sp modelId="{CF5F5587-F96E-4D1A-A144-EA52635BBF91}">
      <dsp:nvSpPr>
        <dsp:cNvPr id="0" name=""/>
        <dsp:cNvSpPr/>
      </dsp:nvSpPr>
      <dsp:spPr>
        <a:xfrm>
          <a:off x="1394147" y="2159378"/>
          <a:ext cx="1457420"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US" sz="1200" b="1" kern="1200" dirty="0" smtClean="0"/>
            <a:t>Long term contraception→ DTG</a:t>
          </a:r>
        </a:p>
        <a:p>
          <a:pPr lvl="0" algn="ctr" defTabSz="533400">
            <a:lnSpc>
              <a:spcPct val="100000"/>
            </a:lnSpc>
            <a:spcBef>
              <a:spcPct val="0"/>
            </a:spcBef>
            <a:spcAft>
              <a:spcPts val="0"/>
            </a:spcAft>
          </a:pPr>
          <a:r>
            <a:rPr lang="en-US" sz="1200" b="1" kern="1200" dirty="0" smtClean="0"/>
            <a:t> </a:t>
          </a:r>
        </a:p>
        <a:p>
          <a:pPr lvl="0" algn="ctr" defTabSz="533400">
            <a:lnSpc>
              <a:spcPct val="100000"/>
            </a:lnSpc>
            <a:spcBef>
              <a:spcPct val="0"/>
            </a:spcBef>
            <a:spcAft>
              <a:spcPts val="0"/>
            </a:spcAft>
          </a:pPr>
          <a:r>
            <a:rPr lang="en-US" sz="1200" b="1" kern="1200" dirty="0" smtClean="0"/>
            <a:t>No contraception→ NO- DTG </a:t>
          </a:r>
          <a:endParaRPr lang="en-GB" sz="1200" b="1" kern="1200" dirty="0" smtClean="0"/>
        </a:p>
      </dsp:txBody>
      <dsp:txXfrm>
        <a:off x="1394147" y="2159378"/>
        <a:ext cx="1457420" cy="1395675"/>
      </dsp:txXfrm>
    </dsp:sp>
    <dsp:sp modelId="{B4624383-1EEE-48E8-A5CF-6F451C996B9E}">
      <dsp:nvSpPr>
        <dsp:cNvPr id="0" name=""/>
        <dsp:cNvSpPr/>
      </dsp:nvSpPr>
      <dsp:spPr>
        <a:xfrm>
          <a:off x="1560819"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6 Countries**</a:t>
          </a:r>
          <a:endParaRPr lang="en-GB" sz="1200" b="1" kern="1200" dirty="0"/>
        </a:p>
      </dsp:txBody>
      <dsp:txXfrm>
        <a:off x="1560819" y="3817079"/>
        <a:ext cx="1124074" cy="623868"/>
      </dsp:txXfrm>
    </dsp:sp>
    <dsp:sp modelId="{2E46F0A3-CDE5-4BFE-999F-5FF039BC91D2}">
      <dsp:nvSpPr>
        <dsp:cNvPr id="0" name=""/>
        <dsp:cNvSpPr/>
      </dsp:nvSpPr>
      <dsp:spPr>
        <a:xfrm>
          <a:off x="3113592" y="2159378"/>
          <a:ext cx="1519020"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US" sz="1200" b="1" u="sng" kern="1200" dirty="0" smtClean="0"/>
            <a:t>ANY </a:t>
          </a:r>
          <a:r>
            <a:rPr lang="en-US" sz="1200" b="1" kern="1200" dirty="0" smtClean="0"/>
            <a:t>contraception→ DTG</a:t>
          </a:r>
        </a:p>
        <a:p>
          <a:pPr lvl="0" algn="ctr" defTabSz="533400">
            <a:lnSpc>
              <a:spcPct val="100000"/>
            </a:lnSpc>
            <a:spcBef>
              <a:spcPct val="0"/>
            </a:spcBef>
            <a:spcAft>
              <a:spcPts val="0"/>
            </a:spcAft>
          </a:pPr>
          <a:r>
            <a:rPr lang="en-US" sz="1200" b="1" kern="1200" dirty="0" smtClean="0"/>
            <a:t> </a:t>
          </a:r>
        </a:p>
        <a:p>
          <a:pPr lvl="0" algn="ctr" defTabSz="533400">
            <a:lnSpc>
              <a:spcPct val="100000"/>
            </a:lnSpc>
            <a:spcBef>
              <a:spcPct val="0"/>
            </a:spcBef>
            <a:spcAft>
              <a:spcPts val="0"/>
            </a:spcAft>
          </a:pPr>
          <a:r>
            <a:rPr lang="en-US" sz="1200" b="1" kern="1200" dirty="0" smtClean="0"/>
            <a:t>No contraception→ NO- DTG </a:t>
          </a:r>
          <a:endParaRPr lang="en-GB" sz="1200" b="1" kern="1200" dirty="0" smtClean="0"/>
        </a:p>
      </dsp:txBody>
      <dsp:txXfrm>
        <a:off x="3113592" y="2159378"/>
        <a:ext cx="1519020" cy="1395675"/>
      </dsp:txXfrm>
    </dsp:sp>
    <dsp:sp modelId="{906A24FB-AFCE-4E33-8002-D23F67BA7DF3}">
      <dsp:nvSpPr>
        <dsp:cNvPr id="0" name=""/>
        <dsp:cNvSpPr/>
      </dsp:nvSpPr>
      <dsp:spPr>
        <a:xfrm>
          <a:off x="3311065"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2 countries**</a:t>
          </a:r>
          <a:endParaRPr lang="en-GB" sz="1200" b="1" kern="1200" dirty="0"/>
        </a:p>
      </dsp:txBody>
      <dsp:txXfrm>
        <a:off x="3311065" y="3817079"/>
        <a:ext cx="1124074" cy="623868"/>
      </dsp:txXfrm>
    </dsp:sp>
    <dsp:sp modelId="{1F3A2B84-99B4-45D8-B5BA-8F2C050A7FC5}">
      <dsp:nvSpPr>
        <dsp:cNvPr id="0" name=""/>
        <dsp:cNvSpPr/>
      </dsp:nvSpPr>
      <dsp:spPr>
        <a:xfrm>
          <a:off x="4894638" y="2159378"/>
          <a:ext cx="1572785"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90000"/>
            </a:lnSpc>
            <a:spcBef>
              <a:spcPct val="0"/>
            </a:spcBef>
            <a:spcAft>
              <a:spcPct val="35000"/>
            </a:spcAft>
          </a:pPr>
          <a:r>
            <a:rPr lang="en-GB" sz="1200" b="1" kern="1200" dirty="0" smtClean="0"/>
            <a:t>Counselling on risk/benefit and on  contraception</a:t>
          </a:r>
        </a:p>
        <a:p>
          <a:pPr lvl="0" algn="ctr" defTabSz="533400">
            <a:lnSpc>
              <a:spcPct val="90000"/>
            </a:lnSpc>
            <a:spcBef>
              <a:spcPct val="0"/>
            </a:spcBef>
            <a:spcAft>
              <a:spcPct val="35000"/>
            </a:spcAft>
          </a:pPr>
          <a:r>
            <a:rPr lang="en-GB" sz="1200" b="1" kern="1200" dirty="0" smtClean="0"/>
            <a:t>a) DTG</a:t>
          </a:r>
        </a:p>
        <a:p>
          <a:pPr lvl="0" algn="ctr" defTabSz="533400">
            <a:lnSpc>
              <a:spcPct val="90000"/>
            </a:lnSpc>
            <a:spcBef>
              <a:spcPct val="0"/>
            </a:spcBef>
            <a:spcAft>
              <a:spcPct val="35000"/>
            </a:spcAft>
          </a:pPr>
          <a:r>
            <a:rPr lang="en-GB" sz="1200" b="1" kern="1200" dirty="0" smtClean="0"/>
            <a:t>b) Preferred  NO-DTG but informed choice allowed  </a:t>
          </a:r>
          <a:endParaRPr lang="en-GB" sz="1200" b="1" kern="1200" dirty="0"/>
        </a:p>
      </dsp:txBody>
      <dsp:txXfrm>
        <a:off x="4894638" y="2159378"/>
        <a:ext cx="1572785" cy="1395675"/>
      </dsp:txXfrm>
    </dsp:sp>
    <dsp:sp modelId="{28E78C9E-462D-48B2-93BF-812DE84E447E}">
      <dsp:nvSpPr>
        <dsp:cNvPr id="0" name=""/>
        <dsp:cNvSpPr/>
      </dsp:nvSpPr>
      <dsp:spPr>
        <a:xfrm>
          <a:off x="5118993"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8900" lvl="0" indent="0" algn="l" defTabSz="533400">
            <a:lnSpc>
              <a:spcPct val="90000"/>
            </a:lnSpc>
            <a:spcBef>
              <a:spcPct val="0"/>
            </a:spcBef>
            <a:spcAft>
              <a:spcPct val="35000"/>
            </a:spcAft>
          </a:pPr>
          <a:r>
            <a:rPr lang="en-GB" sz="1200" b="1" kern="1200" dirty="0" smtClean="0"/>
            <a:t>a) 1 country**</a:t>
          </a:r>
        </a:p>
        <a:p>
          <a:pPr marL="88900" lvl="0" indent="0" algn="l" defTabSz="533400">
            <a:lnSpc>
              <a:spcPct val="90000"/>
            </a:lnSpc>
            <a:spcBef>
              <a:spcPct val="0"/>
            </a:spcBef>
            <a:spcAft>
              <a:spcPct val="35000"/>
            </a:spcAft>
          </a:pPr>
          <a:r>
            <a:rPr lang="en-GB" sz="1200" b="1" kern="1200" dirty="0" smtClean="0"/>
            <a:t>b) 1 country</a:t>
          </a:r>
          <a:endParaRPr lang="en-GB" sz="1200" b="1" kern="1200" dirty="0"/>
        </a:p>
      </dsp:txBody>
      <dsp:txXfrm>
        <a:off x="5118993" y="3817079"/>
        <a:ext cx="1124074" cy="623868"/>
      </dsp:txXfrm>
    </dsp:sp>
    <dsp:sp modelId="{3F908972-28C0-4A61-A45C-FBD04DB184C6}">
      <dsp:nvSpPr>
        <dsp:cNvPr id="0" name=""/>
        <dsp:cNvSpPr/>
      </dsp:nvSpPr>
      <dsp:spPr>
        <a:xfrm>
          <a:off x="8376525" y="1121978"/>
          <a:ext cx="1550750" cy="775375"/>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PW</a:t>
          </a:r>
          <a:endParaRPr lang="en-GB" sz="1800" b="1" kern="1200" dirty="0"/>
        </a:p>
      </dsp:txBody>
      <dsp:txXfrm>
        <a:off x="8376525" y="1121978"/>
        <a:ext cx="1550750" cy="775375"/>
      </dsp:txXfrm>
    </dsp:sp>
    <dsp:sp modelId="{578EFF34-11BE-4C8A-8DF0-C2B4B649FAB5}">
      <dsp:nvSpPr>
        <dsp:cNvPr id="0" name=""/>
        <dsp:cNvSpPr/>
      </dsp:nvSpPr>
      <dsp:spPr>
        <a:xfrm>
          <a:off x="6729448" y="2159378"/>
          <a:ext cx="1111659" cy="1395675"/>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GB" sz="1200" b="1" kern="1200" dirty="0" smtClean="0"/>
            <a:t>All PW →  </a:t>
          </a:r>
        </a:p>
        <a:p>
          <a:pPr lvl="0" algn="ctr" defTabSz="533400">
            <a:lnSpc>
              <a:spcPct val="100000"/>
            </a:lnSpc>
            <a:spcBef>
              <a:spcPct val="0"/>
            </a:spcBef>
            <a:spcAft>
              <a:spcPts val="0"/>
            </a:spcAft>
          </a:pPr>
          <a:r>
            <a:rPr lang="en-GB" sz="1200" b="1" kern="1200" dirty="0" smtClean="0"/>
            <a:t>NO-DTG based regimen</a:t>
          </a:r>
        </a:p>
      </dsp:txBody>
      <dsp:txXfrm>
        <a:off x="6729448" y="2159378"/>
        <a:ext cx="1111659" cy="1395675"/>
      </dsp:txXfrm>
    </dsp:sp>
    <dsp:sp modelId="{A0F24B50-B4F7-4627-8F0B-75FFCF5CFCE1}">
      <dsp:nvSpPr>
        <dsp:cNvPr id="0" name=""/>
        <dsp:cNvSpPr/>
      </dsp:nvSpPr>
      <dsp:spPr>
        <a:xfrm>
          <a:off x="6723241" y="3817079"/>
          <a:ext cx="1124074" cy="623868"/>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13 countries</a:t>
          </a:r>
          <a:endParaRPr lang="en-GB" sz="1200" b="1" kern="1200" dirty="0"/>
        </a:p>
      </dsp:txBody>
      <dsp:txXfrm>
        <a:off x="6723241" y="3817079"/>
        <a:ext cx="1124074" cy="623868"/>
      </dsp:txXfrm>
    </dsp:sp>
    <dsp:sp modelId="{5CB5630D-B5FD-4A96-83A3-C8E2C0A058D1}">
      <dsp:nvSpPr>
        <dsp:cNvPr id="0" name=""/>
        <dsp:cNvSpPr/>
      </dsp:nvSpPr>
      <dsp:spPr>
        <a:xfrm>
          <a:off x="8103133" y="2159378"/>
          <a:ext cx="1961456" cy="1395675"/>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GB" sz="1200" b="1" kern="1200" dirty="0" smtClean="0"/>
            <a:t>PW identified within 8wk or  1</a:t>
          </a:r>
          <a:r>
            <a:rPr lang="en-GB" sz="1200" b="1" kern="1200" baseline="30000" dirty="0" smtClean="0"/>
            <a:t>st</a:t>
          </a:r>
          <a:r>
            <a:rPr lang="en-GB" sz="1200" b="1" kern="1200" dirty="0" smtClean="0"/>
            <a:t> trim </a:t>
          </a:r>
          <a:r>
            <a:rPr lang="en-US" sz="1200" b="1" kern="1200" dirty="0" smtClean="0"/>
            <a:t>→ N</a:t>
          </a:r>
          <a:r>
            <a:rPr lang="en-GB" sz="1200" b="1" kern="1200" dirty="0" smtClean="0"/>
            <a:t>O-DTG</a:t>
          </a:r>
        </a:p>
        <a:p>
          <a:pPr lvl="0" algn="ctr" defTabSz="533400">
            <a:lnSpc>
              <a:spcPct val="100000"/>
            </a:lnSpc>
            <a:spcBef>
              <a:spcPct val="0"/>
            </a:spcBef>
            <a:spcAft>
              <a:spcPts val="0"/>
            </a:spcAft>
          </a:pPr>
          <a:r>
            <a:rPr lang="en-GB" sz="1200" b="1" kern="1200" dirty="0" smtClean="0"/>
            <a:t> </a:t>
          </a:r>
        </a:p>
        <a:p>
          <a:pPr lvl="0" algn="ctr" defTabSz="533400">
            <a:lnSpc>
              <a:spcPct val="100000"/>
            </a:lnSpc>
            <a:spcBef>
              <a:spcPct val="0"/>
            </a:spcBef>
            <a:spcAft>
              <a:spcPts val="0"/>
            </a:spcAft>
          </a:pPr>
          <a:r>
            <a:rPr lang="en-US" sz="1200" b="1" kern="1200" dirty="0" smtClean="0"/>
            <a:t>PW identified later (&gt;2nd trim) →  DTG based regimen</a:t>
          </a:r>
          <a:r>
            <a:rPr lang="en-GB" sz="1200" b="1" kern="1200" dirty="0" smtClean="0"/>
            <a:t> </a:t>
          </a:r>
          <a:endParaRPr lang="en-GB" sz="1200" b="1" kern="1200" dirty="0"/>
        </a:p>
      </dsp:txBody>
      <dsp:txXfrm>
        <a:off x="8103133" y="2159378"/>
        <a:ext cx="1961456" cy="1395675"/>
      </dsp:txXfrm>
    </dsp:sp>
    <dsp:sp modelId="{2FC8EBB8-C98E-4346-9810-4623970886C0}">
      <dsp:nvSpPr>
        <dsp:cNvPr id="0" name=""/>
        <dsp:cNvSpPr/>
      </dsp:nvSpPr>
      <dsp:spPr>
        <a:xfrm>
          <a:off x="8521824" y="3817079"/>
          <a:ext cx="1124074" cy="623868"/>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3 countries</a:t>
          </a:r>
          <a:endParaRPr lang="en-GB" sz="1200" b="1" kern="1200" dirty="0"/>
        </a:p>
      </dsp:txBody>
      <dsp:txXfrm>
        <a:off x="8521824" y="3817079"/>
        <a:ext cx="1124074" cy="623868"/>
      </dsp:txXfrm>
    </dsp:sp>
    <dsp:sp modelId="{0EB8B42A-C87C-42D2-9ED3-C45B82FB1B19}">
      <dsp:nvSpPr>
        <dsp:cNvPr id="0" name=""/>
        <dsp:cNvSpPr/>
      </dsp:nvSpPr>
      <dsp:spPr>
        <a:xfrm>
          <a:off x="10326614" y="2159378"/>
          <a:ext cx="1247737" cy="1396112"/>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smtClean="0">
              <a:solidFill>
                <a:schemeClr val="bg1"/>
              </a:solidFill>
            </a:rPr>
            <a:t>Preferred NO-DTG based but informed choice allowed  </a:t>
          </a:r>
          <a:endParaRPr lang="en-GB" sz="1200" b="1" kern="1200" dirty="0">
            <a:solidFill>
              <a:schemeClr val="bg1"/>
            </a:solidFill>
          </a:endParaRPr>
        </a:p>
      </dsp:txBody>
      <dsp:txXfrm>
        <a:off x="10326614" y="2159378"/>
        <a:ext cx="1247737" cy="1396112"/>
      </dsp:txXfrm>
    </dsp:sp>
    <dsp:sp modelId="{CECBCC16-71DC-475F-82C2-5D1B0B7E6608}">
      <dsp:nvSpPr>
        <dsp:cNvPr id="0" name=""/>
        <dsp:cNvSpPr/>
      </dsp:nvSpPr>
      <dsp:spPr>
        <a:xfrm>
          <a:off x="10388446" y="3817516"/>
          <a:ext cx="1124074" cy="623868"/>
        </a:xfrm>
        <a:prstGeom prst="rect">
          <a:avLst/>
        </a:prstGeom>
        <a:solidFill>
          <a:schemeClr val="accent3">
            <a:lumMod val="5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smtClean="0">
              <a:solidFill>
                <a:schemeClr val="bg1"/>
              </a:solidFill>
            </a:rPr>
            <a:t>1 country</a:t>
          </a:r>
          <a:endParaRPr lang="en-GB" sz="1200" b="1" kern="1200" dirty="0">
            <a:solidFill>
              <a:schemeClr val="bg1"/>
            </a:solidFill>
          </a:endParaRPr>
        </a:p>
      </dsp:txBody>
      <dsp:txXfrm>
        <a:off x="10388446" y="3817516"/>
        <a:ext cx="1124074" cy="6238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5BF3CBD-BB7D-4335-AB8D-08E16FD541B6}" type="datetimeFigureOut">
              <a:rPr lang="en-US" smtClean="0"/>
              <a:t>7/26/2018</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C9D19C4-41D6-4AEA-ADE9-B0C7415BEEFC}" type="slidenum">
              <a:rPr lang="en-US" smtClean="0"/>
              <a:t>‹#›</a:t>
            </a:fld>
            <a:endParaRPr lang="en-US"/>
          </a:p>
        </p:txBody>
      </p:sp>
    </p:spTree>
    <p:extLst>
      <p:ext uri="{BB962C8B-B14F-4D97-AF65-F5344CB8AC3E}">
        <p14:creationId xmlns:p14="http://schemas.microsoft.com/office/powerpoint/2010/main" val="340295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E6AC16E-4180-43D9-A5AA-58F574126115}" type="datetimeFigureOut">
              <a:rPr lang="en-US" smtClean="0"/>
              <a:t>7/26/2018</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D7B52CE-6724-4B31-9A0C-F4B45C3CD92F}" type="slidenum">
              <a:rPr lang="en-US" smtClean="0"/>
              <a:t>‹#›</a:t>
            </a:fld>
            <a:endParaRPr lang="en-US"/>
          </a:p>
        </p:txBody>
      </p:sp>
    </p:spTree>
    <p:extLst>
      <p:ext uri="{BB962C8B-B14F-4D97-AF65-F5344CB8AC3E}">
        <p14:creationId xmlns:p14="http://schemas.microsoft.com/office/powerpoint/2010/main" val="164480820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algn="l" rtl="0"/>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6062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US" dirty="0"/>
              <a:t>TDF &amp; XTC are currently recommended as the preferred NRTI backbone for ART initiation</a:t>
            </a:r>
          </a:p>
          <a:p>
            <a:endParaRPr lang="en-US" dirty="0"/>
          </a:p>
          <a:p>
            <a:r>
              <a:rPr lang="en-US" dirty="0"/>
              <a:t>Large clinical evidence and programmatic advantages support the use of DTG as preferred 1st line option for all adults and adolescents  with HIV , including women and adolescents girls using consistent and reliable contraception.</a:t>
            </a:r>
          </a:p>
          <a:p>
            <a:endParaRPr lang="en-US" dirty="0"/>
          </a:p>
          <a:p>
            <a:r>
              <a:rPr lang="en-US" dirty="0"/>
              <a:t>Concerns regarding safety of DTG use during periconception period were recently identified, but are based  on limited data and has been closely investigated by WHO and other partners. </a:t>
            </a:r>
          </a:p>
          <a:p>
            <a:endParaRPr lang="en-US" dirty="0"/>
          </a:p>
        </p:txBody>
      </p:sp>
      <p:sp>
        <p:nvSpPr>
          <p:cNvPr id="4" name="Slide Number Placeholder 3"/>
          <p:cNvSpPr>
            <a:spLocks noGrp="1"/>
          </p:cNvSpPr>
          <p:nvPr>
            <p:ph type="sldNum" sz="quarter" idx="10"/>
          </p:nvPr>
        </p:nvSpPr>
        <p:spPr/>
        <p:txBody>
          <a:bodyPr/>
          <a:lstStyle/>
          <a:p>
            <a:fld id="{1D7B52CE-6724-4B31-9A0C-F4B45C3CD92F}" type="slidenum">
              <a:rPr lang="en-US" smtClean="0"/>
              <a:t>4</a:t>
            </a:fld>
            <a:endParaRPr lang="en-US"/>
          </a:p>
        </p:txBody>
      </p:sp>
    </p:spTree>
    <p:extLst>
      <p:ext uri="{BB962C8B-B14F-4D97-AF65-F5344CB8AC3E}">
        <p14:creationId xmlns:p14="http://schemas.microsoft.com/office/powerpoint/2010/main" val="32739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88900" y="744538"/>
            <a:ext cx="6630988" cy="3730625"/>
          </a:xfrm>
          <a:ln/>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xfrm>
            <a:off x="3856248" y="9442371"/>
            <a:ext cx="2950951" cy="496966"/>
          </a:xfrm>
          <a:prstGeom prst="rect">
            <a:avLst/>
          </a:prstGeom>
          <a:noFill/>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06A96FF1-00BA-4329-BD4D-3003571550A6}" type="slidenum">
              <a:rPr lang="en-US" altLang="en-US" sz="1200" b="0" smtClean="0">
                <a:solidFill>
                  <a:srgbClr val="000000"/>
                </a:solidFill>
              </a:rPr>
              <a:pPr eaLnBrk="1" hangingPunct="1"/>
              <a:t>10</a:t>
            </a:fld>
            <a:endParaRPr lang="en-US" altLang="en-US" sz="1200" b="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91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1214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58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5402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5429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093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9460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3318456736"/>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923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3641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7" y="6113390"/>
            <a:ext cx="1778727" cy="608335"/>
          </a:xfrm>
          <a:prstGeom prst="rect">
            <a:avLst/>
          </a:prstGeom>
        </p:spPr>
      </p:pic>
    </p:spTree>
    <p:extLst>
      <p:ext uri="{BB962C8B-B14F-4D97-AF65-F5344CB8AC3E}">
        <p14:creationId xmlns:p14="http://schemas.microsoft.com/office/powerpoint/2010/main" val="33180211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6465278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6733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C501689-A1F4-4670-8612-46FF03AB52DE}"/>
              </a:ext>
            </a:extLst>
          </p:cNvPr>
          <p:cNvSpPr>
            <a:spLocks noGrp="1"/>
          </p:cNvSpPr>
          <p:nvPr>
            <p:ph type="body" idx="1"/>
          </p:nvPr>
        </p:nvSpPr>
        <p:spPr>
          <a:xfrm>
            <a:off x="831851" y="458970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7272026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78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8952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7392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25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189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199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0903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68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611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6"/>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97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8" y="1535117"/>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4" y="1535117"/>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534"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2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31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40"/>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583"/>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9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405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259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48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11" y="6113348"/>
            <a:ext cx="1778727" cy="608335"/>
          </a:xfrm>
          <a:prstGeom prst="rect">
            <a:avLst/>
          </a:prstGeom>
        </p:spPr>
      </p:pic>
    </p:spTree>
    <p:extLst>
      <p:ext uri="{BB962C8B-B14F-4D97-AF65-F5344CB8AC3E}">
        <p14:creationId xmlns:p14="http://schemas.microsoft.com/office/powerpoint/2010/main" val="2256257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9" y="6113348"/>
            <a:ext cx="2013857" cy="608335"/>
          </a:xfrm>
          <a:prstGeom prst="rect">
            <a:avLst/>
          </a:prstGeom>
        </p:spPr>
      </p:pic>
    </p:spTree>
    <p:extLst>
      <p:ext uri="{BB962C8B-B14F-4D97-AF65-F5344CB8AC3E}">
        <p14:creationId xmlns:p14="http://schemas.microsoft.com/office/powerpoint/2010/main" val="37845912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49" y="458967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9" y="6113348"/>
            <a:ext cx="2013857" cy="608335"/>
          </a:xfrm>
          <a:prstGeom prst="rect">
            <a:avLst/>
          </a:prstGeom>
        </p:spPr>
      </p:pic>
    </p:spTree>
    <p:extLst>
      <p:ext uri="{BB962C8B-B14F-4D97-AF65-F5344CB8AC3E}">
        <p14:creationId xmlns:p14="http://schemas.microsoft.com/office/powerpoint/2010/main" val="1590392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637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15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9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5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71" y="275017"/>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921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77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44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3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8"/>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59183876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2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3745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432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17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2422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8" y="1535117"/>
            <a:ext cx="5389033"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900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75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27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034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537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8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en-US"/>
          </a:p>
        </p:txBody>
      </p:sp>
      <p:sp>
        <p:nvSpPr>
          <p:cNvPr id="4" name="Text Placeholder 3"/>
          <p:cNvSpPr>
            <a:spLocks noGrp="1"/>
          </p:cNvSpPr>
          <p:nvPr>
            <p:ph type="body" sz="half" idx="2"/>
          </p:nvPr>
        </p:nvSpPr>
        <p:spPr>
          <a:xfrm>
            <a:off x="2389717" y="5367634"/>
            <a:ext cx="7315200" cy="8048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0688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82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738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717321" anchor="ctr">
            <a:normAutofit/>
          </a:bodyPr>
          <a:lstStyle>
            <a:lvl1pPr algn="ctr">
              <a:defRPr sz="12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132" y="4482304"/>
            <a:ext cx="12191999" cy="1655999"/>
          </a:xfrm>
          <a:solidFill>
            <a:schemeClr val="tx2"/>
          </a:solidFill>
        </p:spPr>
        <p:txBody>
          <a:bodyPr lIns="405926" tIns="312235" rIns="312235" bIns="718146" anchor="b">
            <a:noAutofit/>
          </a:bodyPr>
          <a:lstStyle>
            <a:lvl1pPr marL="0" indent="0" algn="l">
              <a:lnSpc>
                <a:spcPct val="90000"/>
              </a:lnSpc>
              <a:buNone/>
              <a:defRPr sz="2100" b="1">
                <a:solidFill>
                  <a:schemeClr val="bg1"/>
                </a:solidFill>
                <a:latin typeface="+mj-lt"/>
                <a:cs typeface="Arial" panose="020B0604020202020204" pitchFamily="34" charset="0"/>
              </a:defRPr>
            </a:lvl1pPr>
            <a:lvl2pPr marL="396530" indent="0" algn="ctr">
              <a:buNone/>
              <a:defRPr sz="1800"/>
            </a:lvl2pPr>
            <a:lvl3pPr marL="793085" indent="0" algn="ctr">
              <a:buNone/>
              <a:defRPr sz="1600"/>
            </a:lvl3pPr>
            <a:lvl4pPr marL="1189640" indent="0" algn="ctr">
              <a:buNone/>
              <a:defRPr sz="1500"/>
            </a:lvl4pPr>
            <a:lvl5pPr marL="1586186" indent="0" algn="ctr">
              <a:buNone/>
              <a:defRPr sz="1500"/>
            </a:lvl5pPr>
            <a:lvl6pPr marL="1982735" indent="0" algn="ctr">
              <a:buNone/>
              <a:defRPr sz="1500"/>
            </a:lvl6pPr>
            <a:lvl7pPr marL="2379280" indent="0" algn="ctr">
              <a:buNone/>
              <a:defRPr sz="1500"/>
            </a:lvl7pPr>
            <a:lvl8pPr marL="2775830" indent="0" algn="ctr">
              <a:buNone/>
              <a:defRPr sz="1500"/>
            </a:lvl8pPr>
            <a:lvl9pPr marL="3172374" indent="0" algn="ctr">
              <a:buNone/>
              <a:defRPr sz="1500"/>
            </a:lvl9pPr>
          </a:lstStyle>
          <a:p>
            <a:r>
              <a:rPr lang="en-GB" noProof="0" dirty="0"/>
              <a:t>Click to edit Master subtitle style</a:t>
            </a:r>
          </a:p>
        </p:txBody>
      </p:sp>
      <p:sp>
        <p:nvSpPr>
          <p:cNvPr id="2" name="Title 1"/>
          <p:cNvSpPr>
            <a:spLocks noGrp="1"/>
          </p:cNvSpPr>
          <p:nvPr>
            <p:ph type="ctrTitle" hasCustomPrompt="1"/>
          </p:nvPr>
        </p:nvSpPr>
        <p:spPr bwMode="gray">
          <a:xfrm>
            <a:off x="0" y="485208"/>
            <a:ext cx="7344000" cy="1119159"/>
          </a:xfrm>
          <a:noFill/>
        </p:spPr>
        <p:txBody>
          <a:bodyPr lIns="405926" tIns="62452" rIns="390301" bIns="156112" anchor="t" anchorCtr="0">
            <a:noAutofit/>
          </a:bodyPr>
          <a:lstStyle>
            <a:lvl1pPr algn="l">
              <a:lnSpc>
                <a:spcPct val="85000"/>
              </a:lnSpc>
              <a:defRPr sz="37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4" y="6507186"/>
            <a:ext cx="5971600" cy="247651"/>
          </a:xfrm>
        </p:spPr>
        <p:txBody>
          <a:bodyPr lIns="0" anchor="ctr">
            <a:noAutofit/>
          </a:bodyPr>
          <a:lstStyle>
            <a:lvl1pPr>
              <a:defRPr sz="9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33" y="6476230"/>
            <a:ext cx="2195259" cy="247651"/>
          </a:xfrm>
        </p:spPr>
        <p:txBody>
          <a:bodyPr rIns="0" anchor="ctr">
            <a:noAutofit/>
          </a:bodyPr>
          <a:lstStyle>
            <a:lvl1pPr algn="ctr">
              <a:defRPr sz="15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80062" y="5440856"/>
            <a:ext cx="11211172" cy="288000"/>
          </a:xfrm>
        </p:spPr>
        <p:txBody>
          <a:bodyPr lIns="0" rIns="78052">
            <a:noAutofit/>
          </a:bodyPr>
          <a:lstStyle>
            <a:lvl1pPr algn="l">
              <a:defRPr sz="15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458" y="485187"/>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6970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86891" y="6650872"/>
            <a:ext cx="182148" cy="3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161" tIns="45080" rIns="90161" bIns="45080">
            <a:spAutoFit/>
          </a:bodyPr>
          <a:lstStyle>
            <a:lvl1pPr defTabSz="514350" eaLnBrk="0" hangingPunct="0">
              <a:defRPr sz="3900" b="1">
                <a:solidFill>
                  <a:srgbClr val="000066"/>
                </a:solidFill>
                <a:latin typeface="Arial" charset="0"/>
                <a:cs typeface="Arial" charset="0"/>
              </a:defRPr>
            </a:lvl1pPr>
            <a:lvl2pPr marL="742950" indent="-285750" defTabSz="514350" eaLnBrk="0" hangingPunct="0">
              <a:defRPr sz="3900" b="1">
                <a:solidFill>
                  <a:srgbClr val="000066"/>
                </a:solidFill>
                <a:latin typeface="Arial" charset="0"/>
                <a:cs typeface="Arial" charset="0"/>
              </a:defRPr>
            </a:lvl2pPr>
            <a:lvl3pPr marL="1143000" indent="-228600" defTabSz="514350" eaLnBrk="0" hangingPunct="0">
              <a:defRPr sz="3900" b="1">
                <a:solidFill>
                  <a:srgbClr val="000066"/>
                </a:solidFill>
                <a:latin typeface="Arial" charset="0"/>
                <a:cs typeface="Arial" charset="0"/>
              </a:defRPr>
            </a:lvl3pPr>
            <a:lvl4pPr marL="1600200" indent="-228600" defTabSz="514350" eaLnBrk="0" hangingPunct="0">
              <a:defRPr sz="3900" b="1">
                <a:solidFill>
                  <a:srgbClr val="000066"/>
                </a:solidFill>
                <a:latin typeface="Arial" charset="0"/>
                <a:cs typeface="Arial" charset="0"/>
              </a:defRPr>
            </a:lvl4pPr>
            <a:lvl5pPr marL="2057400" indent="-228600" defTabSz="514350" eaLnBrk="0" hangingPunct="0">
              <a:defRPr sz="3900" b="1">
                <a:solidFill>
                  <a:srgbClr val="000066"/>
                </a:solidFill>
                <a:latin typeface="Arial" charset="0"/>
                <a:cs typeface="Arial" charset="0"/>
              </a:defRPr>
            </a:lvl5pPr>
            <a:lvl6pPr marL="2514600" indent="-228600" defTabSz="514350" rtl="1" eaLnBrk="0" fontAlgn="base" hangingPunct="0">
              <a:spcBef>
                <a:spcPct val="0"/>
              </a:spcBef>
              <a:spcAft>
                <a:spcPct val="0"/>
              </a:spcAft>
              <a:defRPr sz="3900" b="1">
                <a:solidFill>
                  <a:srgbClr val="000066"/>
                </a:solidFill>
                <a:latin typeface="Arial" charset="0"/>
                <a:cs typeface="Arial" charset="0"/>
              </a:defRPr>
            </a:lvl6pPr>
            <a:lvl7pPr marL="2971800" indent="-228600" defTabSz="514350" rtl="1" eaLnBrk="0" fontAlgn="base" hangingPunct="0">
              <a:spcBef>
                <a:spcPct val="0"/>
              </a:spcBef>
              <a:spcAft>
                <a:spcPct val="0"/>
              </a:spcAft>
              <a:defRPr sz="3900" b="1">
                <a:solidFill>
                  <a:srgbClr val="000066"/>
                </a:solidFill>
                <a:latin typeface="Arial" charset="0"/>
                <a:cs typeface="Arial" charset="0"/>
              </a:defRPr>
            </a:lvl7pPr>
            <a:lvl8pPr marL="3429000" indent="-228600" defTabSz="514350" rtl="1" eaLnBrk="0" fontAlgn="base" hangingPunct="0">
              <a:spcBef>
                <a:spcPct val="0"/>
              </a:spcBef>
              <a:spcAft>
                <a:spcPct val="0"/>
              </a:spcAft>
              <a:defRPr sz="3900" b="1">
                <a:solidFill>
                  <a:srgbClr val="000066"/>
                </a:solidFill>
                <a:latin typeface="Arial" charset="0"/>
                <a:cs typeface="Arial" charset="0"/>
              </a:defRPr>
            </a:lvl8pPr>
            <a:lvl9pPr marL="3886200" indent="-228600" defTabSz="51435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sz="1800" b="0" smtClean="0">
              <a:solidFill>
                <a:srgbClr val="000000"/>
              </a:solidFill>
              <a:latin typeface="Calibri" pitchFamily="34" charset="0"/>
            </a:endParaRPr>
          </a:p>
        </p:txBody>
      </p:sp>
      <p:sp>
        <p:nvSpPr>
          <p:cNvPr id="3" name="Text Placeholder 2"/>
          <p:cNvSpPr>
            <a:spLocks noGrp="1"/>
          </p:cNvSpPr>
          <p:nvPr>
            <p:ph type="body" sz="quarter" idx="10"/>
          </p:nvPr>
        </p:nvSpPr>
        <p:spPr>
          <a:xfrm>
            <a:off x="651936" y="909523"/>
            <a:ext cx="10193867" cy="360363"/>
          </a:xfrm>
          <a:prstGeom prst="rect">
            <a:avLst/>
          </a:prstGeom>
        </p:spPr>
        <p:txBody>
          <a:bodyPr vert="horz" lIns="90161" tIns="45080" rIns="90161" bIns="45080"/>
          <a:lstStyle>
            <a:lvl1pPr marL="0" indent="0">
              <a:buNone/>
              <a:defRPr sz="2800" b="1" i="0">
                <a:solidFill>
                  <a:srgbClr val="006998"/>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651933" y="1381519"/>
            <a:ext cx="10972800" cy="4976813"/>
          </a:xfrm>
          <a:prstGeom prst="rect">
            <a:avLst/>
          </a:prstGeom>
        </p:spPr>
        <p:txBody>
          <a:bodyPr vert="horz" lIns="90161" tIns="45080" rIns="90161" bIns="45080"/>
          <a:lstStyle>
            <a:lvl1pPr marL="281754" indent="-281754">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734435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228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6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58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49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03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0"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80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551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77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85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993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5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45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4"/>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543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27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496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9"/>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39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09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533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964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695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9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50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72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33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92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47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a:latin typeface="Arial" panose="020B0604020202020204" pitchFamily="34" charset="0"/>
                <a:cs typeface="Arial" panose="020B0604020202020204" pitchFamily="34" charset="0"/>
              </a:defRPr>
            </a:lvl2pPr>
            <a:lvl3pPr>
              <a:buClr>
                <a:srgbClr val="C00000"/>
              </a:buClr>
              <a:defRPr>
                <a:latin typeface="Arial" panose="020B0604020202020204" pitchFamily="34" charset="0"/>
                <a:cs typeface="Arial" panose="020B0604020202020204" pitchFamily="34" charset="0"/>
              </a:defRPr>
            </a:lvl3pPr>
            <a:lvl4pPr>
              <a:buClr>
                <a:srgbClr val="C00000"/>
              </a:buClr>
              <a:defRPr>
                <a:latin typeface="Arial" panose="020B0604020202020204" pitchFamily="34" charset="0"/>
                <a:cs typeface="Arial" panose="020B0604020202020204" pitchFamily="34" charset="0"/>
              </a:defRPr>
            </a:lvl4pPr>
            <a:lvl5pPr>
              <a:buClr>
                <a:srgbClr val="C00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6082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0314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7"/>
            <a:ext cx="5384800" cy="4525963"/>
          </a:xfrm>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7"/>
            <a:ext cx="5384800" cy="4525963"/>
          </a:xfrm>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080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8"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802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363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6012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262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283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2987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79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7" y="275015"/>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53467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4" y="6113386"/>
            <a:ext cx="1778727" cy="608335"/>
          </a:xfrm>
          <a:prstGeom prst="rect">
            <a:avLst/>
          </a:prstGeom>
        </p:spPr>
      </p:pic>
    </p:spTree>
    <p:extLst>
      <p:ext uri="{BB962C8B-B14F-4D97-AF65-F5344CB8AC3E}">
        <p14:creationId xmlns:p14="http://schemas.microsoft.com/office/powerpoint/2010/main" val="18073530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759929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4"/>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3690688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283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777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053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3934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4813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083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8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6001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891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849843761"/>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969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3377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4" y="6113386"/>
            <a:ext cx="1778727" cy="608335"/>
          </a:xfrm>
          <a:prstGeom prst="rect">
            <a:avLst/>
          </a:prstGeom>
        </p:spPr>
      </p:pic>
    </p:spTree>
    <p:extLst>
      <p:ext uri="{BB962C8B-B14F-4D97-AF65-F5344CB8AC3E}">
        <p14:creationId xmlns:p14="http://schemas.microsoft.com/office/powerpoint/2010/main" val="16966905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40976107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4"/>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8713608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4091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8816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398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10.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d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9.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2" tIns="45696" rIns="91392" bIns="45696" anchor="ctr"/>
          <a:lstStyle/>
          <a:p>
            <a:pPr defTabSz="914400" rtl="1" fontAlgn="base">
              <a:spcBef>
                <a:spcPct val="0"/>
              </a:spcBef>
              <a:spcAft>
                <a:spcPct val="0"/>
              </a:spcAft>
            </a:pPr>
            <a:endParaRPr lang="en-GB" altLang="en-US" sz="3900" b="1">
              <a:solidFill>
                <a:srgbClr val="000066"/>
              </a:solidFill>
            </a:endParaRPr>
          </a:p>
        </p:txBody>
      </p:sp>
      <p:pic>
        <p:nvPicPr>
          <p:cNvPr id="12293"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2034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ctr" defTabSz="1041216" rtl="0" eaLnBrk="0" fontAlgn="base" hangingPunct="0">
        <a:spcBef>
          <a:spcPct val="0"/>
        </a:spcBef>
        <a:spcAft>
          <a:spcPct val="0"/>
        </a:spcAft>
        <a:defRPr sz="4000" b="1">
          <a:solidFill>
            <a:srgbClr val="000066"/>
          </a:solidFill>
          <a:latin typeface="+mj-lt"/>
          <a:ea typeface="+mj-ea"/>
          <a:cs typeface="+mj-cs"/>
        </a:defRPr>
      </a:lvl1pPr>
      <a:lvl2pPr algn="ctr" defTabSz="1041216" rtl="0" eaLnBrk="0" fontAlgn="base" hangingPunct="0">
        <a:spcBef>
          <a:spcPct val="0"/>
        </a:spcBef>
        <a:spcAft>
          <a:spcPct val="0"/>
        </a:spcAft>
        <a:defRPr sz="4000" b="1">
          <a:solidFill>
            <a:srgbClr val="000066"/>
          </a:solidFill>
          <a:latin typeface="Arial" charset="0"/>
          <a:cs typeface="Arial" charset="0"/>
        </a:defRPr>
      </a:lvl2pPr>
      <a:lvl3pPr algn="ctr" defTabSz="1041216" rtl="0" eaLnBrk="0" fontAlgn="base" hangingPunct="0">
        <a:spcBef>
          <a:spcPct val="0"/>
        </a:spcBef>
        <a:spcAft>
          <a:spcPct val="0"/>
        </a:spcAft>
        <a:defRPr sz="4000" b="1">
          <a:solidFill>
            <a:srgbClr val="000066"/>
          </a:solidFill>
          <a:latin typeface="Arial" charset="0"/>
          <a:cs typeface="Arial" charset="0"/>
        </a:defRPr>
      </a:lvl3pPr>
      <a:lvl4pPr algn="ctr" defTabSz="1041216" rtl="0" eaLnBrk="0" fontAlgn="base" hangingPunct="0">
        <a:spcBef>
          <a:spcPct val="0"/>
        </a:spcBef>
        <a:spcAft>
          <a:spcPct val="0"/>
        </a:spcAft>
        <a:defRPr sz="4000" b="1">
          <a:solidFill>
            <a:srgbClr val="000066"/>
          </a:solidFill>
          <a:latin typeface="Arial" charset="0"/>
          <a:cs typeface="Arial" charset="0"/>
        </a:defRPr>
      </a:lvl4pPr>
      <a:lvl5pPr algn="ctr" defTabSz="1041216" rtl="0" eaLnBrk="0" fontAlgn="base" hangingPunct="0">
        <a:spcBef>
          <a:spcPct val="0"/>
        </a:spcBef>
        <a:spcAft>
          <a:spcPct val="0"/>
        </a:spcAft>
        <a:defRPr sz="4000" b="1">
          <a:solidFill>
            <a:srgbClr val="000066"/>
          </a:solidFill>
          <a:latin typeface="Arial" charset="0"/>
          <a:cs typeface="Arial" charset="0"/>
        </a:defRPr>
      </a:lvl5pPr>
      <a:lvl6pPr marL="456960" algn="ctr" defTabSz="1042436" rtl="0" fontAlgn="base">
        <a:spcBef>
          <a:spcPct val="0"/>
        </a:spcBef>
        <a:spcAft>
          <a:spcPct val="0"/>
        </a:spcAft>
        <a:defRPr sz="4000" b="1">
          <a:solidFill>
            <a:srgbClr val="000066"/>
          </a:solidFill>
          <a:latin typeface="Arial" charset="0"/>
          <a:cs typeface="Arial" charset="0"/>
        </a:defRPr>
      </a:lvl6pPr>
      <a:lvl7pPr marL="913915" algn="ctr" defTabSz="1042436" rtl="0" fontAlgn="base">
        <a:spcBef>
          <a:spcPct val="0"/>
        </a:spcBef>
        <a:spcAft>
          <a:spcPct val="0"/>
        </a:spcAft>
        <a:defRPr sz="4000" b="1">
          <a:solidFill>
            <a:srgbClr val="000066"/>
          </a:solidFill>
          <a:latin typeface="Arial" charset="0"/>
          <a:cs typeface="Arial" charset="0"/>
        </a:defRPr>
      </a:lvl7pPr>
      <a:lvl8pPr marL="1370874" algn="ctr" defTabSz="1042436" rtl="0" fontAlgn="base">
        <a:spcBef>
          <a:spcPct val="0"/>
        </a:spcBef>
        <a:spcAft>
          <a:spcPct val="0"/>
        </a:spcAft>
        <a:defRPr sz="4000" b="1">
          <a:solidFill>
            <a:srgbClr val="000066"/>
          </a:solidFill>
          <a:latin typeface="Arial" charset="0"/>
          <a:cs typeface="Arial" charset="0"/>
        </a:defRPr>
      </a:lvl8pPr>
      <a:lvl9pPr marL="1827831" algn="ctr" defTabSz="1042436" rtl="0" fontAlgn="base">
        <a:spcBef>
          <a:spcPct val="0"/>
        </a:spcBef>
        <a:spcAft>
          <a:spcPct val="0"/>
        </a:spcAft>
        <a:defRPr sz="4000" b="1">
          <a:solidFill>
            <a:srgbClr val="000066"/>
          </a:solidFill>
          <a:latin typeface="Arial" charset="0"/>
          <a:cs typeface="Arial" charset="0"/>
        </a:defRPr>
      </a:lvl9pPr>
    </p:titleStyle>
    <p:bodyStyle>
      <a:lvl1pPr marL="388869" indent="-388869" algn="l" defTabSz="1041216"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7413" indent="-320619" algn="l" defTabSz="1041216"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1672" indent="-306334"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6729" indent="-257130"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6550" indent="-163484" algn="r" defTabSz="1041216" rtl="1" eaLnBrk="0" fontAlgn="base" hangingPunct="0">
        <a:spcBef>
          <a:spcPct val="20000"/>
        </a:spcBef>
        <a:spcAft>
          <a:spcPct val="0"/>
        </a:spcAft>
        <a:buChar char="»"/>
        <a:defRPr sz="2300">
          <a:solidFill>
            <a:srgbClr val="000066"/>
          </a:solidFill>
          <a:latin typeface="+mn-lt"/>
          <a:cs typeface="+mn-cs"/>
        </a:defRPr>
      </a:lvl5pPr>
      <a:lvl6pPr marL="2724295" indent="-165013" algn="r" defTabSz="1042436" rtl="1" fontAlgn="base">
        <a:spcBef>
          <a:spcPct val="20000"/>
        </a:spcBef>
        <a:spcAft>
          <a:spcPct val="0"/>
        </a:spcAft>
        <a:buChar char="»"/>
        <a:defRPr sz="2300">
          <a:solidFill>
            <a:srgbClr val="000066"/>
          </a:solidFill>
          <a:latin typeface="+mn-lt"/>
          <a:cs typeface="+mn-cs"/>
        </a:defRPr>
      </a:lvl6pPr>
      <a:lvl7pPr marL="3181254" indent="-165013" algn="r" defTabSz="1042436" rtl="1" fontAlgn="base">
        <a:spcBef>
          <a:spcPct val="20000"/>
        </a:spcBef>
        <a:spcAft>
          <a:spcPct val="0"/>
        </a:spcAft>
        <a:buChar char="»"/>
        <a:defRPr sz="2300">
          <a:solidFill>
            <a:srgbClr val="000066"/>
          </a:solidFill>
          <a:latin typeface="+mn-lt"/>
          <a:cs typeface="+mn-cs"/>
        </a:defRPr>
      </a:lvl7pPr>
      <a:lvl8pPr marL="3638212" indent="-165013" algn="r" defTabSz="1042436" rtl="1" fontAlgn="base">
        <a:spcBef>
          <a:spcPct val="20000"/>
        </a:spcBef>
        <a:spcAft>
          <a:spcPct val="0"/>
        </a:spcAft>
        <a:buChar char="»"/>
        <a:defRPr sz="2300">
          <a:solidFill>
            <a:srgbClr val="000066"/>
          </a:solidFill>
          <a:latin typeface="+mn-lt"/>
          <a:cs typeface="+mn-cs"/>
        </a:defRPr>
      </a:lvl8pPr>
      <a:lvl9pPr marL="4095169" indent="-165013" algn="r" defTabSz="1042436"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96"/>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96"/>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96"/>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98345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CE34B8-7C68-4D3C-A0AB-E745A3B0E683}"/>
              </a:ext>
            </a:extLst>
          </p:cNvPr>
          <p:cNvSpPr>
            <a:spLocks noGrp="1"/>
          </p:cNvSpPr>
          <p:nvPr>
            <p:ph type="dt" sz="half" idx="2"/>
          </p:nvPr>
        </p:nvSpPr>
        <p:spPr>
          <a:xfrm>
            <a:off x="838200" y="635660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B7C874-C6C3-4CCF-BCF8-4C9CCA98164B}"/>
              </a:ext>
            </a:extLst>
          </p:cNvPr>
          <p:cNvSpPr>
            <a:spLocks noGrp="1"/>
          </p:cNvSpPr>
          <p:nvPr>
            <p:ph type="ftr" sz="quarter" idx="3"/>
          </p:nvPr>
        </p:nvSpPr>
        <p:spPr>
          <a:xfrm>
            <a:off x="4038607" y="635660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C5114E-CBDA-4E91-9BE5-05898B0D8E04}"/>
              </a:ext>
            </a:extLst>
          </p:cNvPr>
          <p:cNvSpPr>
            <a:spLocks noGrp="1"/>
          </p:cNvSpPr>
          <p:nvPr>
            <p:ph type="sldNum" sz="quarter" idx="4"/>
          </p:nvPr>
        </p:nvSpPr>
        <p:spPr>
          <a:xfrm>
            <a:off x="8610603" y="635660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7270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3315"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3316"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defTabSz="914400" rtl="1" fontAlgn="base">
              <a:spcBef>
                <a:spcPct val="0"/>
              </a:spcBef>
              <a:spcAft>
                <a:spcPct val="0"/>
              </a:spcAft>
            </a:pPr>
            <a:endParaRPr lang="en-GB" altLang="en-US" sz="3900" b="1">
              <a:solidFill>
                <a:srgbClr val="000066"/>
              </a:solidFill>
            </a:endParaRPr>
          </a:p>
        </p:txBody>
      </p:sp>
      <p:pic>
        <p:nvPicPr>
          <p:cNvPr id="13317"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1785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defTabSz="1042804" rtl="0" eaLnBrk="0" fontAlgn="base" hangingPunct="0">
        <a:spcBef>
          <a:spcPct val="0"/>
        </a:spcBef>
        <a:spcAft>
          <a:spcPct val="0"/>
        </a:spcAft>
        <a:defRPr sz="4000" b="1">
          <a:solidFill>
            <a:srgbClr val="000066"/>
          </a:solidFill>
          <a:latin typeface="+mj-lt"/>
          <a:ea typeface="+mj-ea"/>
          <a:cs typeface="+mj-cs"/>
        </a:defRPr>
      </a:lvl1pPr>
      <a:lvl2pPr algn="ctr" defTabSz="1042804" rtl="0" eaLnBrk="0" fontAlgn="base" hangingPunct="0">
        <a:spcBef>
          <a:spcPct val="0"/>
        </a:spcBef>
        <a:spcAft>
          <a:spcPct val="0"/>
        </a:spcAft>
        <a:defRPr sz="4000" b="1">
          <a:solidFill>
            <a:srgbClr val="000066"/>
          </a:solidFill>
          <a:latin typeface="Arial" charset="0"/>
          <a:cs typeface="Arial" charset="0"/>
        </a:defRPr>
      </a:lvl2pPr>
      <a:lvl3pPr algn="ctr" defTabSz="1042804" rtl="0" eaLnBrk="0" fontAlgn="base" hangingPunct="0">
        <a:spcBef>
          <a:spcPct val="0"/>
        </a:spcBef>
        <a:spcAft>
          <a:spcPct val="0"/>
        </a:spcAft>
        <a:defRPr sz="4000" b="1">
          <a:solidFill>
            <a:srgbClr val="000066"/>
          </a:solidFill>
          <a:latin typeface="Arial" charset="0"/>
          <a:cs typeface="Arial" charset="0"/>
        </a:defRPr>
      </a:lvl3pPr>
      <a:lvl4pPr algn="ctr" defTabSz="1042804" rtl="0" eaLnBrk="0" fontAlgn="base" hangingPunct="0">
        <a:spcBef>
          <a:spcPct val="0"/>
        </a:spcBef>
        <a:spcAft>
          <a:spcPct val="0"/>
        </a:spcAft>
        <a:defRPr sz="4000" b="1">
          <a:solidFill>
            <a:srgbClr val="000066"/>
          </a:solidFill>
          <a:latin typeface="Arial" charset="0"/>
          <a:cs typeface="Arial" charset="0"/>
        </a:defRPr>
      </a:lvl4pPr>
      <a:lvl5pPr algn="ctr" defTabSz="1042804" rtl="0" eaLnBrk="0" fontAlgn="base" hangingPunct="0">
        <a:spcBef>
          <a:spcPct val="0"/>
        </a:spcBef>
        <a:spcAft>
          <a:spcPct val="0"/>
        </a:spcAft>
        <a:defRPr sz="4000" b="1">
          <a:solidFill>
            <a:srgbClr val="000066"/>
          </a:solidFill>
          <a:latin typeface="Arial" charset="0"/>
          <a:cs typeface="Arial" charset="0"/>
        </a:defRPr>
      </a:lvl5pPr>
      <a:lvl6pPr marL="457120" algn="ctr" defTabSz="1042804" rtl="0" fontAlgn="base">
        <a:spcBef>
          <a:spcPct val="0"/>
        </a:spcBef>
        <a:spcAft>
          <a:spcPct val="0"/>
        </a:spcAft>
        <a:defRPr sz="4000" b="1">
          <a:solidFill>
            <a:srgbClr val="000066"/>
          </a:solidFill>
          <a:latin typeface="Arial" charset="0"/>
          <a:cs typeface="Arial" charset="0"/>
        </a:defRPr>
      </a:lvl6pPr>
      <a:lvl7pPr marL="914239" algn="ctr" defTabSz="1042804" rtl="0" fontAlgn="base">
        <a:spcBef>
          <a:spcPct val="0"/>
        </a:spcBef>
        <a:spcAft>
          <a:spcPct val="0"/>
        </a:spcAft>
        <a:defRPr sz="4000" b="1">
          <a:solidFill>
            <a:srgbClr val="000066"/>
          </a:solidFill>
          <a:latin typeface="Arial" charset="0"/>
          <a:cs typeface="Arial" charset="0"/>
        </a:defRPr>
      </a:lvl7pPr>
      <a:lvl8pPr marL="1371358" algn="ctr" defTabSz="1042804" rtl="0" fontAlgn="base">
        <a:spcBef>
          <a:spcPct val="0"/>
        </a:spcBef>
        <a:spcAft>
          <a:spcPct val="0"/>
        </a:spcAft>
        <a:defRPr sz="4000" b="1">
          <a:solidFill>
            <a:srgbClr val="000066"/>
          </a:solidFill>
          <a:latin typeface="Arial" charset="0"/>
          <a:cs typeface="Arial" charset="0"/>
        </a:defRPr>
      </a:lvl8pPr>
      <a:lvl9pPr marL="1828477" algn="ctr" defTabSz="1042804" rtl="0" fontAlgn="base">
        <a:spcBef>
          <a:spcPct val="0"/>
        </a:spcBef>
        <a:spcAft>
          <a:spcPct val="0"/>
        </a:spcAft>
        <a:defRPr sz="4000" b="1">
          <a:solidFill>
            <a:srgbClr val="000066"/>
          </a:solidFill>
          <a:latin typeface="Arial" charset="0"/>
          <a:cs typeface="Arial" charset="0"/>
        </a:defRPr>
      </a:lvl9pPr>
    </p:titleStyle>
    <p:bodyStyle>
      <a:lvl1pPr marL="390456" indent="-390456" algn="l" defTabSz="104280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3260" indent="-307921"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eaLnBrk="0" fontAlgn="base" hangingPunct="0">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7"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3" y="6356596"/>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4B3B265E-9119-46FB-AC66-24A4D24360BD}" type="datetimeFigureOut">
              <a:rPr lang="en-US" smtClean="0">
                <a:solidFill>
                  <a:prstClr val="black">
                    <a:tint val="75000"/>
                  </a:prstClr>
                </a:solidFill>
              </a:rPr>
              <a:pPr defTabSz="1219170"/>
              <a:t>7/26/2018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596"/>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96"/>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920FBBD4-3E65-4CD7-90FE-47F66E42547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6506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0" y="365126"/>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57"/>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0" y="6356557"/>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0" y="6356557"/>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4647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4" tIns="45712" rIns="91424" bIns="457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24" tIns="45712" rIns="91424"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533"/>
            <a:ext cx="28448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fld id="{04C4FAA1-0E2C-4180-B49D-F30C1E0DAF5B}" type="datetimeFigureOut">
              <a:rPr lang="en-US" smtClean="0">
                <a:solidFill>
                  <a:prstClr val="black">
                    <a:tint val="75000"/>
                  </a:prstClr>
                </a:solidFill>
                <a:ea typeface="ヒラギノ角ゴ Pro W3" pitchFamily="-107" charset="-128"/>
              </a:rPr>
              <a:pPr defTabSz="914239"/>
              <a:t>7/26/2018</a:t>
            </a:fld>
            <a:endParaRPr lang="en-US">
              <a:solidFill>
                <a:prstClr val="black">
                  <a:tint val="75000"/>
                </a:prstClr>
              </a:solidFill>
              <a:ea typeface="ヒラギノ角ゴ Pro W3" pitchFamily="-107" charset="-128"/>
            </a:endParaRPr>
          </a:p>
        </p:txBody>
      </p:sp>
      <p:sp>
        <p:nvSpPr>
          <p:cNvPr id="5" name="Footer Placeholder 4"/>
          <p:cNvSpPr>
            <a:spLocks noGrp="1"/>
          </p:cNvSpPr>
          <p:nvPr>
            <p:ph type="ftr" sz="quarter" idx="3"/>
          </p:nvPr>
        </p:nvSpPr>
        <p:spPr>
          <a:xfrm>
            <a:off x="4165601" y="6356533"/>
            <a:ext cx="3860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endParaRPr lang="en-US">
              <a:solidFill>
                <a:prstClr val="black">
                  <a:tint val="75000"/>
                </a:prstClr>
              </a:solidFill>
              <a:ea typeface="ヒラギノ角ゴ Pro W3" pitchFamily="-107" charset="-128"/>
            </a:endParaRPr>
          </a:p>
        </p:txBody>
      </p:sp>
      <p:sp>
        <p:nvSpPr>
          <p:cNvPr id="6" name="Slide Number Placeholder 5"/>
          <p:cNvSpPr>
            <a:spLocks noGrp="1"/>
          </p:cNvSpPr>
          <p:nvPr>
            <p:ph type="sldNum" sz="quarter" idx="4"/>
          </p:nvPr>
        </p:nvSpPr>
        <p:spPr>
          <a:xfrm>
            <a:off x="8737600" y="6356533"/>
            <a:ext cx="28448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9CD2EFCB-B3FD-4721-B2EA-1936C2614C2B}" type="slidenum">
              <a:rPr lang="en-US" smtClean="0">
                <a:solidFill>
                  <a:prstClr val="black">
                    <a:tint val="75000"/>
                  </a:prstClr>
                </a:solidFill>
                <a:ea typeface="ヒラギノ角ゴ Pro W3" pitchFamily="-107" charset="-128"/>
              </a:rPr>
              <a:pPr defTabSz="914239"/>
              <a:t>‹#›</a:t>
            </a:fld>
            <a:endParaRPr lang="en-US">
              <a:solidFill>
                <a:prstClr val="black">
                  <a:tint val="75000"/>
                </a:prstClr>
              </a:solidFill>
              <a:ea typeface="ヒラギノ角ゴ Pro W3" pitchFamily="-107" charset="-128"/>
            </a:endParaRPr>
          </a:p>
        </p:txBody>
      </p:sp>
    </p:spTree>
    <p:extLst>
      <p:ext uri="{BB962C8B-B14F-4D97-AF65-F5344CB8AC3E}">
        <p14:creationId xmlns:p14="http://schemas.microsoft.com/office/powerpoint/2010/main" val="421218485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iming>
    <p:tnLst>
      <p:par>
        <p:cTn id="1" dur="indefinite" restart="never" nodeType="tmRoot"/>
      </p:par>
    </p:tnLst>
  </p:timing>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8" indent="-228560" algn="l" defTabSz="91423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8"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7"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9787558" y="6314624"/>
            <a:ext cx="1794935" cy="406991"/>
          </a:xfrm>
          <a:prstGeom prst="rect">
            <a:avLst/>
          </a:prstGeom>
        </p:spPr>
      </p:pic>
      <p:sp>
        <p:nvSpPr>
          <p:cNvPr id="4" name="Date Placeholder 3"/>
          <p:cNvSpPr>
            <a:spLocks noGrp="1"/>
          </p:cNvSpPr>
          <p:nvPr>
            <p:ph type="dt" sz="half" idx="2"/>
          </p:nvPr>
        </p:nvSpPr>
        <p:spPr>
          <a:xfrm>
            <a:off x="609600" y="63564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7/26/2018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100321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9787537" y="6314592"/>
            <a:ext cx="1794935" cy="406991"/>
          </a:xfrm>
          <a:prstGeom prst="rect">
            <a:avLst/>
          </a:prstGeom>
        </p:spPr>
      </p:pic>
      <p:sp>
        <p:nvSpPr>
          <p:cNvPr id="4" name="Date Placeholder 3"/>
          <p:cNvSpPr>
            <a:spLocks noGrp="1"/>
          </p:cNvSpPr>
          <p:nvPr>
            <p:ph type="dt" sz="half" idx="2"/>
          </p:nvPr>
        </p:nvSpPr>
        <p:spPr>
          <a:xfrm>
            <a:off x="609600" y="63564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7/26/2018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661661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3" y="635644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E100931-26BB-4385-8D93-2F88872C74E8}" type="datetimeFigureOut">
              <a:rPr lang="en-US" smtClean="0">
                <a:solidFill>
                  <a:prstClr val="black">
                    <a:tint val="75000"/>
                  </a:prstClr>
                </a:solidFill>
              </a:rPr>
              <a:pPr defTabSz="914400"/>
              <a:t>7/26/2018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44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4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9FDDC30-66E3-43F4-B3CA-6B64233B5ACE}"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60103446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96"/>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96"/>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96"/>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48715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7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079630" y="527541"/>
            <a:ext cx="7385539" cy="2640213"/>
          </a:xfrm>
          <a:solidFill>
            <a:schemeClr val="bg1">
              <a:alpha val="52000"/>
            </a:schemeClr>
          </a:solidFill>
        </p:spPr>
        <p:txBody>
          <a:bodyPr>
            <a:normAutofit/>
          </a:bodyPr>
          <a:lstStyle/>
          <a:p>
            <a:pPr algn="ctr">
              <a:lnSpc>
                <a:spcPct val="80000"/>
              </a:lnSpc>
            </a:pPr>
            <a:r>
              <a:rPr lang="en-GB" b="1" dirty="0" smtClean="0">
                <a:solidFill>
                  <a:srgbClr val="0070C0"/>
                </a:solidFill>
              </a:rPr>
              <a:t>Country Experiences </a:t>
            </a:r>
            <a:r>
              <a:rPr lang="en-GB" b="1" dirty="0" smtClean="0">
                <a:solidFill>
                  <a:srgbClr val="0070C0"/>
                </a:solidFill>
              </a:rPr>
              <a:t>monitoring new ARVs:</a:t>
            </a:r>
            <a:br>
              <a:rPr lang="en-GB" b="1" dirty="0" smtClean="0">
                <a:solidFill>
                  <a:srgbClr val="0070C0"/>
                </a:solidFill>
              </a:rPr>
            </a:br>
            <a:r>
              <a:rPr lang="en-GB" b="1" dirty="0">
                <a:solidFill>
                  <a:srgbClr val="0070C0"/>
                </a:solidFill>
              </a:rPr>
              <a:t/>
            </a:r>
            <a:br>
              <a:rPr lang="en-GB" b="1" dirty="0">
                <a:solidFill>
                  <a:srgbClr val="0070C0"/>
                </a:solidFill>
              </a:rPr>
            </a:br>
            <a:r>
              <a:rPr lang="en-GB" b="1" dirty="0" smtClean="0">
                <a:solidFill>
                  <a:srgbClr val="0070C0"/>
                </a:solidFill>
              </a:rPr>
              <a:t>Introductory Remarks</a:t>
            </a:r>
            <a:endParaRPr lang="en-GB" b="1" dirty="0">
              <a:solidFill>
                <a:srgbClr val="0070C0"/>
              </a:solidFill>
            </a:endParaRPr>
          </a:p>
        </p:txBody>
      </p:sp>
      <p:sp>
        <p:nvSpPr>
          <p:cNvPr id="10" name="Subtitle 9"/>
          <p:cNvSpPr>
            <a:spLocks noGrp="1"/>
          </p:cNvSpPr>
          <p:nvPr>
            <p:ph type="subTitle" idx="1"/>
          </p:nvPr>
        </p:nvSpPr>
        <p:spPr>
          <a:xfrm>
            <a:off x="3727937" y="3376254"/>
            <a:ext cx="7139355" cy="2262555"/>
          </a:xfrm>
          <a:noFill/>
        </p:spPr>
        <p:txBody>
          <a:bodyPr tIns="374862" anchor="ctr" anchorCtr="0">
            <a:normAutofit/>
          </a:bodyPr>
          <a:lstStyle/>
          <a:p>
            <a:pPr algn="ctr"/>
            <a:r>
              <a:rPr lang="en-US" sz="2400" dirty="0" smtClean="0">
                <a:solidFill>
                  <a:schemeClr val="tx1"/>
                </a:solidFill>
              </a:rPr>
              <a:t>Meg Doherty MD MPH PhD</a:t>
            </a:r>
          </a:p>
          <a:p>
            <a:pPr algn="ctr"/>
            <a:r>
              <a:rPr lang="en-US" sz="2400" dirty="0" smtClean="0">
                <a:solidFill>
                  <a:schemeClr val="tx1"/>
                </a:solidFill>
              </a:rPr>
              <a:t>27 </a:t>
            </a:r>
            <a:r>
              <a:rPr lang="en-US" sz="2400" dirty="0" smtClean="0">
                <a:solidFill>
                  <a:schemeClr val="tx1"/>
                </a:solidFill>
              </a:rPr>
              <a:t>July 2018</a:t>
            </a:r>
            <a:r>
              <a:rPr lang="en-US" sz="2400" dirty="0">
                <a:solidFill>
                  <a:schemeClr val="tx1"/>
                </a:solidFill>
              </a:rPr>
              <a:t/>
            </a:r>
            <a:br>
              <a:rPr lang="en-US" sz="2400" dirty="0">
                <a:solidFill>
                  <a:schemeClr val="tx1"/>
                </a:solidFill>
              </a:rPr>
            </a:br>
            <a:r>
              <a:rPr lang="en-US" sz="2400" dirty="0" smtClean="0">
                <a:solidFill>
                  <a:schemeClr val="tx1"/>
                </a:solidFill>
              </a:rPr>
              <a:t>WHO HQ</a:t>
            </a:r>
            <a:r>
              <a:rPr lang="en-US" sz="2400" dirty="0">
                <a:solidFill>
                  <a:schemeClr val="tx1"/>
                </a:solidFill>
              </a:rPr>
              <a:t/>
            </a:r>
            <a:br>
              <a:rPr lang="en-US" sz="2400" dirty="0">
                <a:solidFill>
                  <a:schemeClr val="tx1"/>
                </a:solidFill>
              </a:rPr>
            </a:br>
            <a:endParaRPr lang="en-GB" sz="2400" dirty="0">
              <a:solidFill>
                <a:schemeClr val="tx1"/>
              </a:solidFill>
            </a:endParaRPr>
          </a:p>
        </p:txBody>
      </p:sp>
      <p:pic>
        <p:nvPicPr>
          <p:cNvPr id="1027" name="Picture 3" descr="C:\Users\BEUSEN~1\AppData\Local\Temp\WHO-EN-W-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019" y="5882176"/>
            <a:ext cx="3617748" cy="8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DS 2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57" y="5760451"/>
            <a:ext cx="2808312" cy="9946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DB270BA0-A4F0-471E-80B0-5D04D82AA1F2}"/>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829325" y="5856678"/>
            <a:ext cx="2779139" cy="839507"/>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19" y="386857"/>
            <a:ext cx="3632188" cy="5139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527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1809" y="141891"/>
            <a:ext cx="6616251" cy="1964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pPr algn="ctr"/>
            <a:r>
              <a:rPr lang="en-US" altLang="en-US" sz="4100" b="1" dirty="0" smtClean="0">
                <a:solidFill>
                  <a:srgbClr val="0070C0"/>
                </a:solidFill>
                <a:latin typeface="+mn-lt"/>
                <a:ea typeface="Ebrima" panose="02000000000000000000" pitchFamily="2" charset="0"/>
                <a:cs typeface="Ebrima" panose="02000000000000000000" pitchFamily="2" charset="0"/>
              </a:rPr>
              <a:t/>
            </a:r>
            <a:br>
              <a:rPr lang="en-US" altLang="en-US" sz="4100" b="1" dirty="0" smtClean="0">
                <a:solidFill>
                  <a:srgbClr val="0070C0"/>
                </a:solidFill>
                <a:latin typeface="+mn-lt"/>
                <a:ea typeface="Ebrima" panose="02000000000000000000" pitchFamily="2" charset="0"/>
                <a:cs typeface="Ebrima" panose="02000000000000000000" pitchFamily="2" charset="0"/>
              </a:rPr>
            </a:br>
            <a:r>
              <a:rPr lang="en-US" altLang="en-US" sz="4100" b="1" dirty="0" smtClean="0">
                <a:solidFill>
                  <a:srgbClr val="0070C0"/>
                </a:solidFill>
                <a:latin typeface="+mn-lt"/>
                <a:ea typeface="Ebrima" panose="02000000000000000000" pitchFamily="2" charset="0"/>
                <a:cs typeface="Ebrima" panose="02000000000000000000" pitchFamily="2" charset="0"/>
              </a:rPr>
              <a:t>Timeline to review future data</a:t>
            </a:r>
            <a:br>
              <a:rPr lang="en-US" altLang="en-US" sz="4100" b="1" dirty="0" smtClean="0">
                <a:solidFill>
                  <a:srgbClr val="0070C0"/>
                </a:solidFill>
                <a:latin typeface="+mn-lt"/>
                <a:ea typeface="Ebrima" panose="02000000000000000000" pitchFamily="2" charset="0"/>
                <a:cs typeface="Ebrima" panose="02000000000000000000" pitchFamily="2" charset="0"/>
              </a:rPr>
            </a:br>
            <a:r>
              <a:rPr lang="en-US" altLang="en-US" sz="4100" b="1" dirty="0" smtClean="0">
                <a:solidFill>
                  <a:srgbClr val="0070C0"/>
                </a:solidFill>
                <a:latin typeface="+mn-lt"/>
                <a:ea typeface="Ebrima" panose="02000000000000000000" pitchFamily="2" charset="0"/>
                <a:cs typeface="Ebrima" panose="02000000000000000000" pitchFamily="2" charset="0"/>
              </a:rPr>
              <a:t>2018-2019</a:t>
            </a:r>
            <a:r>
              <a:rPr lang="en-US" altLang="en-US" sz="3300" b="1" dirty="0">
                <a:solidFill>
                  <a:srgbClr val="007C8A"/>
                </a:solidFill>
                <a:latin typeface="+mn-lt"/>
                <a:ea typeface="Ebrima" panose="02000000000000000000" pitchFamily="2" charset="0"/>
                <a:cs typeface="Ebrima" panose="02000000000000000000" pitchFamily="2" charset="0"/>
              </a:rPr>
              <a:t/>
            </a:r>
            <a:br>
              <a:rPr lang="en-US" altLang="en-US" sz="3300" b="1" dirty="0">
                <a:solidFill>
                  <a:srgbClr val="007C8A"/>
                </a:solidFill>
                <a:latin typeface="+mn-lt"/>
                <a:ea typeface="Ebrima" panose="02000000000000000000" pitchFamily="2" charset="0"/>
                <a:cs typeface="Ebrima" panose="02000000000000000000" pitchFamily="2" charset="0"/>
              </a:rPr>
            </a:br>
            <a:endParaRPr lang="en-US" altLang="en-US" sz="3300" b="1" dirty="0">
              <a:solidFill>
                <a:srgbClr val="007C8A"/>
              </a:solidFill>
              <a:latin typeface="+mn-lt"/>
              <a:ea typeface="Ebrima" panose="02000000000000000000" pitchFamily="2" charset="0"/>
              <a:cs typeface="Ebrima" panose="02000000000000000000" pitchFamily="2" charset="0"/>
            </a:endParaRPr>
          </a:p>
        </p:txBody>
      </p:sp>
      <p:grpSp>
        <p:nvGrpSpPr>
          <p:cNvPr id="20483" name="Group 8"/>
          <p:cNvGrpSpPr>
            <a:grpSpLocks/>
          </p:cNvGrpSpPr>
          <p:nvPr/>
        </p:nvGrpSpPr>
        <p:grpSpPr bwMode="auto">
          <a:xfrm>
            <a:off x="62105" y="620915"/>
            <a:ext cx="12195062" cy="4247537"/>
            <a:chOff x="-155598" y="604485"/>
            <a:chExt cx="9147201" cy="4247837"/>
          </a:xfrm>
        </p:grpSpPr>
        <p:grpSp>
          <p:nvGrpSpPr>
            <p:cNvPr id="20516" name="Group 32"/>
            <p:cNvGrpSpPr>
              <a:grpSpLocks/>
            </p:cNvGrpSpPr>
            <p:nvPr/>
          </p:nvGrpSpPr>
          <p:grpSpPr bwMode="auto">
            <a:xfrm>
              <a:off x="-155598" y="604485"/>
              <a:ext cx="9147201" cy="4247837"/>
              <a:chOff x="-404530" y="538467"/>
              <a:chExt cx="9286117" cy="4496382"/>
            </a:xfrm>
          </p:grpSpPr>
          <p:sp>
            <p:nvSpPr>
              <p:cNvPr id="44" name="AutoShape 5"/>
              <p:cNvSpPr>
                <a:spLocks noChangeArrowheads="1"/>
              </p:cNvSpPr>
              <p:nvPr/>
            </p:nvSpPr>
            <p:spPr bwMode="auto">
              <a:xfrm>
                <a:off x="-404530" y="2626369"/>
                <a:ext cx="9286117" cy="2408480"/>
              </a:xfrm>
              <a:prstGeom prst="rightArrow">
                <a:avLst>
                  <a:gd name="adj1" fmla="val 43194"/>
                  <a:gd name="adj2" fmla="val 17180"/>
                </a:avLst>
              </a:prstGeom>
              <a:gradFill flip="none" rotWithShape="1">
                <a:gsLst>
                  <a:gs pos="0">
                    <a:srgbClr val="0073B1">
                      <a:shade val="30000"/>
                      <a:satMod val="115000"/>
                    </a:srgbClr>
                  </a:gs>
                  <a:gs pos="50000">
                    <a:srgbClr val="0073B1">
                      <a:shade val="67500"/>
                      <a:satMod val="115000"/>
                    </a:srgbClr>
                  </a:gs>
                  <a:gs pos="100000">
                    <a:srgbClr val="0073B1">
                      <a:shade val="100000"/>
                      <a:satMod val="115000"/>
                    </a:srgbClr>
                  </a:gs>
                </a:gsLst>
                <a:lin ang="0" scaled="1"/>
                <a:tileRect/>
              </a:gradFill>
              <a:ln>
                <a:headEnd/>
                <a:tailEn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defTabSz="538551">
                  <a:defRPr/>
                </a:pPr>
                <a:r>
                  <a:rPr lang="fr-FR" sz="1600" b="1" dirty="0">
                    <a:solidFill>
                      <a:prstClr val="white"/>
                    </a:solidFill>
                  </a:rPr>
                  <a:t>		   </a:t>
                </a:r>
              </a:p>
            </p:txBody>
          </p:sp>
          <p:sp>
            <p:nvSpPr>
              <p:cNvPr id="52" name="TextBox 51"/>
              <p:cNvSpPr txBox="1">
                <a:spLocks noChangeArrowheads="1"/>
              </p:cNvSpPr>
              <p:nvPr/>
            </p:nvSpPr>
            <p:spPr bwMode="auto">
              <a:xfrm>
                <a:off x="-246456" y="1385568"/>
                <a:ext cx="1354804" cy="3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538551" eaLnBrk="1" hangingPunct="1">
                  <a:defRPr/>
                </a:pPr>
                <a:endParaRPr lang="sv-SE" sz="1600" b="1" dirty="0">
                  <a:solidFill>
                    <a:srgbClr val="AD1221"/>
                  </a:solidFill>
                  <a:latin typeface="Calibri" panose="020F0502020204030204"/>
                </a:endParaRPr>
              </a:p>
            </p:txBody>
          </p:sp>
          <p:sp>
            <p:nvSpPr>
              <p:cNvPr id="53" name="TextBox 52"/>
              <p:cNvSpPr txBox="1">
                <a:spLocks noChangeArrowheads="1"/>
              </p:cNvSpPr>
              <p:nvPr/>
            </p:nvSpPr>
            <p:spPr bwMode="auto">
              <a:xfrm>
                <a:off x="2143401" y="1698029"/>
                <a:ext cx="993706" cy="3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endParaRPr lang="sv-SE" sz="1600" b="1" dirty="0">
                  <a:solidFill>
                    <a:prstClr val="black"/>
                  </a:solidFill>
                  <a:latin typeface="Calibri" panose="020F0502020204030204"/>
                </a:endParaRPr>
              </a:p>
            </p:txBody>
          </p:sp>
          <p:sp>
            <p:nvSpPr>
              <p:cNvPr id="57" name="TextBox 56"/>
              <p:cNvSpPr txBox="1"/>
              <p:nvPr/>
            </p:nvSpPr>
            <p:spPr>
              <a:xfrm rot="16200000">
                <a:off x="3469400" y="-568258"/>
                <a:ext cx="1328342" cy="8866664"/>
              </a:xfrm>
              <a:prstGeom prst="rect">
                <a:avLst/>
              </a:prstGeom>
              <a:noFill/>
            </p:spPr>
            <p:txBody>
              <a:bodyPr wrap="square">
                <a:spAutoFit/>
              </a:bodyPr>
              <a:lstStyle/>
              <a:p>
                <a:pPr algn="ctr" defTabSz="538551">
                  <a:spcBef>
                    <a:spcPts val="357"/>
                  </a:spcBef>
                  <a:defRPr/>
                </a:pPr>
                <a:r>
                  <a:rPr lang="en-GB" sz="1600" b="1" dirty="0">
                    <a:solidFill>
                      <a:srgbClr val="FF0000"/>
                    </a:solidFill>
                    <a:effectLst>
                      <a:outerShdw blurRad="38100" dist="38100" dir="2700000" algn="tl">
                        <a:srgbClr val="000000">
                          <a:alpha val="43137"/>
                        </a:srgbClr>
                      </a:outerShdw>
                    </a:effectLst>
                  </a:rPr>
                  <a:t>2018</a:t>
                </a:r>
                <a:endParaRPr lang="en-US" sz="1600" b="1" dirty="0">
                  <a:solidFill>
                    <a:srgbClr val="FF0000"/>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April</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May</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June</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July</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August </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September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October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November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December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srgbClr val="FF0000"/>
                    </a:solidFill>
                    <a:effectLst>
                      <a:outerShdw blurRad="38100" dist="38100" dir="2700000" algn="tl">
                        <a:srgbClr val="000000">
                          <a:alpha val="43137"/>
                        </a:srgbClr>
                      </a:outerShdw>
                    </a:effectLst>
                  </a:rPr>
                  <a:t>2019</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January </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February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March</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April</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May</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p:txBody>
          </p:sp>
          <p:sp>
            <p:nvSpPr>
              <p:cNvPr id="62" name="TextBox 61"/>
              <p:cNvSpPr txBox="1">
                <a:spLocks noChangeArrowheads="1"/>
              </p:cNvSpPr>
              <p:nvPr/>
            </p:nvSpPr>
            <p:spPr bwMode="auto">
              <a:xfrm>
                <a:off x="1299233" y="538467"/>
                <a:ext cx="1114992" cy="879682"/>
              </a:xfrm>
              <a:prstGeom prst="rect">
                <a:avLst/>
              </a:prstGeom>
              <a:solidFill>
                <a:srgbClr val="FFFF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r>
                  <a:rPr lang="sv-SE" sz="1600" b="1" dirty="0">
                    <a:solidFill>
                      <a:prstClr val="black"/>
                    </a:solidFill>
                    <a:latin typeface="Calibri" panose="020F0502020204030204"/>
                  </a:rPr>
                  <a:t>18 May WHO </a:t>
                </a:r>
                <a:r>
                  <a:rPr lang="sv-SE" sz="1600" b="1" dirty="0" smtClean="0">
                    <a:solidFill>
                      <a:prstClr val="black"/>
                    </a:solidFill>
                    <a:latin typeface="Calibri" panose="020F0502020204030204"/>
                  </a:rPr>
                  <a:t>DTG </a:t>
                </a:r>
                <a:r>
                  <a:rPr lang="sv-SE" sz="1600" b="1" dirty="0">
                    <a:solidFill>
                      <a:prstClr val="black"/>
                    </a:solidFill>
                    <a:latin typeface="Calibri" panose="020F0502020204030204"/>
                  </a:rPr>
                  <a:t>safety alert</a:t>
                </a:r>
              </a:p>
            </p:txBody>
          </p:sp>
        </p:grpSp>
        <p:sp>
          <p:nvSpPr>
            <p:cNvPr id="73" name="TextBox 72"/>
            <p:cNvSpPr txBox="1">
              <a:spLocks noChangeArrowheads="1"/>
            </p:cNvSpPr>
            <p:nvPr/>
          </p:nvSpPr>
          <p:spPr bwMode="auto">
            <a:xfrm>
              <a:off x="490210" y="1930342"/>
              <a:ext cx="1280233" cy="3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endParaRPr lang="sv-SE" sz="1600" b="1" dirty="0">
                <a:solidFill>
                  <a:srgbClr val="AD1221"/>
                </a:solidFill>
                <a:latin typeface="Calibri" panose="020F0502020204030204"/>
              </a:endParaRPr>
            </a:p>
          </p:txBody>
        </p:sp>
      </p:grpSp>
      <p:sp>
        <p:nvSpPr>
          <p:cNvPr id="48" name="TextBox 47"/>
          <p:cNvSpPr txBox="1">
            <a:spLocks noChangeArrowheads="1"/>
          </p:cNvSpPr>
          <p:nvPr/>
        </p:nvSpPr>
        <p:spPr bwMode="auto">
          <a:xfrm>
            <a:off x="4060719" y="796766"/>
            <a:ext cx="1478471" cy="570429"/>
          </a:xfrm>
          <a:prstGeom prst="rect">
            <a:avLst/>
          </a:prstGeom>
          <a:solidFill>
            <a:srgbClr val="82C8E6"/>
          </a:solidFill>
          <a:ln w="19050">
            <a:solidFill>
              <a:schemeClr val="tx1"/>
            </a:solidFill>
            <a:miter lim="800000"/>
            <a:headEnd/>
            <a:tailEnd/>
          </a:ln>
          <a:effectLst>
            <a:outerShdw blurRad="50800" dist="38100" dir="2700000" algn="tl" rotWithShape="0">
              <a:prstClr val="black">
                <a:alpha val="40000"/>
              </a:prstClr>
            </a:outerShdw>
          </a:effectLst>
          <a:extLst/>
        </p:spPr>
        <p:txBody>
          <a:bodyPr wrap="square" lIns="107713" tIns="53856" rIns="107713" bIns="53856">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r>
              <a:rPr lang="sv-SE" sz="1500" b="1" dirty="0">
                <a:solidFill>
                  <a:prstClr val="black"/>
                </a:solidFill>
              </a:rPr>
              <a:t>AIDS 2018  </a:t>
            </a:r>
          </a:p>
          <a:p>
            <a:pPr algn="ctr" defTabSz="538551" eaLnBrk="1" hangingPunct="1">
              <a:defRPr/>
            </a:pPr>
            <a:r>
              <a:rPr lang="sv-SE" sz="1500" b="1" dirty="0" smtClean="0">
                <a:solidFill>
                  <a:prstClr val="black"/>
                </a:solidFill>
              </a:rPr>
              <a:t>Discussion s</a:t>
            </a:r>
            <a:endParaRPr lang="sv-SE" sz="1500" b="1" dirty="0">
              <a:solidFill>
                <a:prstClr val="black"/>
              </a:solidFill>
            </a:endParaRPr>
          </a:p>
        </p:txBody>
      </p:sp>
      <p:sp>
        <p:nvSpPr>
          <p:cNvPr id="39" name="Down Arrow 38"/>
          <p:cNvSpPr/>
          <p:nvPr/>
        </p:nvSpPr>
        <p:spPr>
          <a:xfrm flipV="1">
            <a:off x="2800036" y="1544244"/>
            <a:ext cx="231677" cy="166446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47" name="Rounded Rectangle 46"/>
          <p:cNvSpPr/>
          <p:nvPr/>
        </p:nvSpPr>
        <p:spPr>
          <a:xfrm>
            <a:off x="923089" y="1451919"/>
            <a:ext cx="1706808" cy="1308707"/>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defTabSz="1077093" eaLnBrk="0" hangingPunct="0">
              <a:defRPr/>
            </a:pPr>
            <a:r>
              <a:rPr lang="en-GB" sz="1600" b="1" dirty="0" smtClean="0">
                <a:solidFill>
                  <a:prstClr val="white"/>
                </a:solidFill>
              </a:rPr>
              <a:t>Systematic reviews; review of data with FDA, EMA, APR, </a:t>
            </a:r>
            <a:r>
              <a:rPr lang="en-GB" sz="1600" b="1" dirty="0" err="1" smtClean="0">
                <a:solidFill>
                  <a:prstClr val="white"/>
                </a:solidFill>
              </a:rPr>
              <a:t>ViiV</a:t>
            </a:r>
            <a:endParaRPr lang="en-GB" sz="1600" b="1" dirty="0">
              <a:solidFill>
                <a:prstClr val="white"/>
              </a:solidFill>
            </a:endParaRPr>
          </a:p>
        </p:txBody>
      </p:sp>
      <p:sp>
        <p:nvSpPr>
          <p:cNvPr id="61" name="Rounded Rectangle 60"/>
          <p:cNvSpPr/>
          <p:nvPr/>
        </p:nvSpPr>
        <p:spPr>
          <a:xfrm>
            <a:off x="5082336" y="1885581"/>
            <a:ext cx="5995971" cy="914436"/>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2000" b="1" dirty="0" smtClean="0">
                <a:solidFill>
                  <a:prstClr val="white"/>
                </a:solidFill>
              </a:rPr>
              <a:t>Iterative review by WHO technical and Safety Groups, </a:t>
            </a:r>
            <a:r>
              <a:rPr lang="en-GB" sz="2000" b="1" dirty="0" err="1" smtClean="0">
                <a:solidFill>
                  <a:prstClr val="white"/>
                </a:solidFill>
              </a:rPr>
              <a:t>ASCoMP</a:t>
            </a:r>
            <a:r>
              <a:rPr lang="en-GB" sz="2000" b="1" dirty="0" smtClean="0">
                <a:solidFill>
                  <a:prstClr val="white"/>
                </a:solidFill>
              </a:rPr>
              <a:t> and partners</a:t>
            </a:r>
            <a:endParaRPr lang="en-GB" sz="2000" b="1" dirty="0">
              <a:solidFill>
                <a:prstClr val="white"/>
              </a:solidFill>
            </a:endParaRPr>
          </a:p>
        </p:txBody>
      </p:sp>
      <p:sp>
        <p:nvSpPr>
          <p:cNvPr id="63" name="Rounded Rectangle 62"/>
          <p:cNvSpPr/>
          <p:nvPr/>
        </p:nvSpPr>
        <p:spPr>
          <a:xfrm>
            <a:off x="8351108" y="5022072"/>
            <a:ext cx="2495568" cy="93719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2400" b="1" dirty="0">
                <a:solidFill>
                  <a:prstClr val="white"/>
                </a:solidFill>
              </a:rPr>
              <a:t>Re-review of guidance   </a:t>
            </a:r>
          </a:p>
        </p:txBody>
      </p:sp>
      <p:sp>
        <p:nvSpPr>
          <p:cNvPr id="65" name="Rounded Rectangle 64"/>
          <p:cNvSpPr/>
          <p:nvPr/>
        </p:nvSpPr>
        <p:spPr>
          <a:xfrm>
            <a:off x="3959564" y="5939590"/>
            <a:ext cx="1432245" cy="697873"/>
          </a:xfrm>
          <a:prstGeom prst="roundRect">
            <a:avLst/>
          </a:prstGeom>
          <a:solidFill>
            <a:srgbClr val="FF0000"/>
          </a:solidFill>
          <a:ln w="28575">
            <a:prstDash val="solid"/>
          </a:ln>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2000" b="1" dirty="0">
                <a:solidFill>
                  <a:prstClr val="white"/>
                </a:solidFill>
              </a:rPr>
              <a:t>Interim guidance </a:t>
            </a:r>
          </a:p>
        </p:txBody>
      </p:sp>
      <p:sp>
        <p:nvSpPr>
          <p:cNvPr id="66" name="Left Brace 65"/>
          <p:cNvSpPr/>
          <p:nvPr/>
        </p:nvSpPr>
        <p:spPr>
          <a:xfrm rot="16200000" flipH="1" flipV="1">
            <a:off x="1747120" y="2470337"/>
            <a:ext cx="165583" cy="997296"/>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71" name="Left Brace 70"/>
          <p:cNvSpPr/>
          <p:nvPr/>
        </p:nvSpPr>
        <p:spPr>
          <a:xfrm rot="16200000" flipH="1" flipV="1">
            <a:off x="3531788" y="2470337"/>
            <a:ext cx="165583" cy="997296"/>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79" name="Down Arrow 78"/>
          <p:cNvSpPr/>
          <p:nvPr/>
        </p:nvSpPr>
        <p:spPr>
          <a:xfrm flipV="1">
            <a:off x="4485944" y="1406409"/>
            <a:ext cx="240301" cy="181019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82" name="Left Brace 81"/>
          <p:cNvSpPr/>
          <p:nvPr/>
        </p:nvSpPr>
        <p:spPr>
          <a:xfrm rot="16200000" flipH="1" flipV="1">
            <a:off x="8042342" y="-73769"/>
            <a:ext cx="249805" cy="6169740"/>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83" name="Rounded Rectangle 82"/>
          <p:cNvSpPr/>
          <p:nvPr/>
        </p:nvSpPr>
        <p:spPr>
          <a:xfrm>
            <a:off x="1331252" y="4029425"/>
            <a:ext cx="3284792" cy="516825"/>
          </a:xfrm>
          <a:prstGeom prst="roundRect">
            <a:avLst/>
          </a:prstGeom>
          <a:solidFill>
            <a:srgbClr val="33CC33"/>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GDG Meeting 16-18 </a:t>
            </a:r>
            <a:r>
              <a:rPr lang="en-GB" sz="1800" b="1" dirty="0" smtClean="0">
                <a:solidFill>
                  <a:prstClr val="white"/>
                </a:solidFill>
              </a:rPr>
              <a:t>May</a:t>
            </a:r>
            <a:endParaRPr lang="en-GB" sz="1800" b="1" dirty="0">
              <a:solidFill>
                <a:prstClr val="white"/>
              </a:solidFill>
            </a:endParaRPr>
          </a:p>
        </p:txBody>
      </p:sp>
      <p:sp>
        <p:nvSpPr>
          <p:cNvPr id="43" name="Rounded Rectangle 42"/>
          <p:cNvSpPr/>
          <p:nvPr/>
        </p:nvSpPr>
        <p:spPr>
          <a:xfrm>
            <a:off x="3005773" y="1582718"/>
            <a:ext cx="1480171" cy="1220687"/>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600" b="1" dirty="0" smtClean="0">
                <a:solidFill>
                  <a:prstClr val="white"/>
                </a:solidFill>
              </a:rPr>
              <a:t>Global &amp; country discussions, IAS/WHO Meeting </a:t>
            </a:r>
            <a:endParaRPr lang="en-GB" sz="1600" b="1" dirty="0">
              <a:solidFill>
                <a:prstClr val="white"/>
              </a:solidFill>
            </a:endParaRPr>
          </a:p>
        </p:txBody>
      </p:sp>
      <p:sp>
        <p:nvSpPr>
          <p:cNvPr id="45" name="Rounded Rectangle 44"/>
          <p:cNvSpPr/>
          <p:nvPr/>
        </p:nvSpPr>
        <p:spPr>
          <a:xfrm>
            <a:off x="9381525" y="4436474"/>
            <a:ext cx="2255815" cy="361403"/>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GDG Meeting TBD</a:t>
            </a:r>
          </a:p>
        </p:txBody>
      </p:sp>
      <p:sp>
        <p:nvSpPr>
          <p:cNvPr id="46" name="Down Arrow 45"/>
          <p:cNvSpPr/>
          <p:nvPr/>
        </p:nvSpPr>
        <p:spPr>
          <a:xfrm>
            <a:off x="4508353" y="4360815"/>
            <a:ext cx="215387" cy="148970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56" name="Left Brace 55"/>
          <p:cNvSpPr/>
          <p:nvPr/>
        </p:nvSpPr>
        <p:spPr>
          <a:xfrm rot="16200000" flipV="1">
            <a:off x="3572286" y="3954743"/>
            <a:ext cx="141507" cy="1685909"/>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58" name="Rounded Rectangle 57"/>
          <p:cNvSpPr/>
          <p:nvPr/>
        </p:nvSpPr>
        <p:spPr>
          <a:xfrm>
            <a:off x="2520264" y="4949410"/>
            <a:ext cx="2716583" cy="54125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err="1" smtClean="0">
                <a:solidFill>
                  <a:prstClr val="white"/>
                </a:solidFill>
              </a:rPr>
              <a:t>Webex</a:t>
            </a:r>
            <a:r>
              <a:rPr lang="en-GB" sz="1800" b="1" dirty="0" smtClean="0">
                <a:solidFill>
                  <a:prstClr val="white"/>
                </a:solidFill>
              </a:rPr>
              <a:t> to Countries and to partners</a:t>
            </a:r>
            <a:endParaRPr lang="en-GB" sz="1800" b="1" dirty="0">
              <a:solidFill>
                <a:prstClr val="white"/>
              </a:solidFill>
            </a:endParaRPr>
          </a:p>
        </p:txBody>
      </p:sp>
    </p:spTree>
    <p:extLst>
      <p:ext uri="{BB962C8B-B14F-4D97-AF65-F5344CB8AC3E}">
        <p14:creationId xmlns:p14="http://schemas.microsoft.com/office/powerpoint/2010/main" val="584228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1C84AD-17E1-400D-87FD-9146B275EC23}"/>
              </a:ext>
            </a:extLst>
          </p:cNvPr>
          <p:cNvSpPr>
            <a:spLocks noGrp="1"/>
          </p:cNvSpPr>
          <p:nvPr>
            <p:ph type="title"/>
          </p:nvPr>
        </p:nvSpPr>
        <p:spPr>
          <a:xfrm>
            <a:off x="750287" y="1"/>
            <a:ext cx="10515601" cy="1325563"/>
          </a:xfrm>
        </p:spPr>
        <p:txBody>
          <a:bodyPr/>
          <a:lstStyle/>
          <a:p>
            <a:r>
              <a:rPr lang="en-GB" b="1" dirty="0">
                <a:solidFill>
                  <a:srgbClr val="0070C0"/>
                </a:solidFill>
              </a:rPr>
              <a:t>Acknowledgements</a:t>
            </a:r>
            <a:endParaRPr lang="en-US" b="1" dirty="0">
              <a:solidFill>
                <a:srgbClr val="0070C0"/>
              </a:solidFill>
            </a:endParaRPr>
          </a:p>
        </p:txBody>
      </p:sp>
      <p:sp>
        <p:nvSpPr>
          <p:cNvPr id="3" name="Content Placeholder 2">
            <a:extLst>
              <a:ext uri="{FF2B5EF4-FFF2-40B4-BE49-F238E27FC236}">
                <a16:creationId xmlns="" xmlns:a16="http://schemas.microsoft.com/office/drawing/2014/main" id="{82022ED6-A960-406F-971C-C271337EE3FE}"/>
              </a:ext>
            </a:extLst>
          </p:cNvPr>
          <p:cNvSpPr>
            <a:spLocks noGrp="1"/>
          </p:cNvSpPr>
          <p:nvPr>
            <p:ph sz="half" idx="1"/>
          </p:nvPr>
        </p:nvSpPr>
        <p:spPr>
          <a:xfrm>
            <a:off x="580293" y="1142998"/>
            <a:ext cx="10093571" cy="5222633"/>
          </a:xfrm>
        </p:spPr>
        <p:txBody>
          <a:bodyPr numCol="2">
            <a:noAutofit/>
          </a:bodyPr>
          <a:lstStyle/>
          <a:p>
            <a:pPr marL="0" indent="0">
              <a:buNone/>
            </a:pPr>
            <a:r>
              <a:rPr lang="en-GB" sz="2400" b="1" dirty="0">
                <a:solidFill>
                  <a:srgbClr val="C00000"/>
                </a:solidFill>
              </a:rPr>
              <a:t>Guidelines Development </a:t>
            </a:r>
            <a:r>
              <a:rPr lang="en-GB" sz="2400" b="1" dirty="0" smtClean="0">
                <a:solidFill>
                  <a:srgbClr val="C00000"/>
                </a:solidFill>
              </a:rPr>
              <a:t>Group </a:t>
            </a:r>
            <a:r>
              <a:rPr lang="en-GB" sz="2400" b="1" dirty="0">
                <a:solidFill>
                  <a:srgbClr val="C00000"/>
                </a:solidFill>
              </a:rPr>
              <a:t>members</a:t>
            </a:r>
          </a:p>
          <a:p>
            <a:r>
              <a:rPr lang="en-GB" sz="2400" dirty="0" smtClean="0"/>
              <a:t>Lynne Mofenson</a:t>
            </a:r>
          </a:p>
          <a:p>
            <a:r>
              <a:rPr lang="en-GB" sz="2400" dirty="0" smtClean="0"/>
              <a:t>Rebecca </a:t>
            </a:r>
            <a:r>
              <a:rPr lang="en-GB" sz="2400" dirty="0"/>
              <a:t>Z</a:t>
            </a:r>
            <a:r>
              <a:rPr lang="en-GB" sz="2400" dirty="0" smtClean="0"/>
              <a:t>ash</a:t>
            </a:r>
          </a:p>
          <a:p>
            <a:pPr marL="0" indent="0">
              <a:buNone/>
            </a:pPr>
            <a:r>
              <a:rPr lang="en-GB" sz="2400" b="1" dirty="0" smtClean="0"/>
              <a:t>WHO Treatment </a:t>
            </a:r>
            <a:r>
              <a:rPr lang="en-GB" sz="2400" b="1" dirty="0"/>
              <a:t>and Care team </a:t>
            </a:r>
            <a:endParaRPr lang="en-GB" sz="2400" b="1" dirty="0" smtClean="0"/>
          </a:p>
          <a:p>
            <a:r>
              <a:rPr lang="en-GB" sz="2400" dirty="0" smtClean="0"/>
              <a:t>Marco </a:t>
            </a:r>
            <a:r>
              <a:rPr lang="en-GB" sz="2400" dirty="0"/>
              <a:t>Vitoria </a:t>
            </a:r>
          </a:p>
          <a:p>
            <a:r>
              <a:rPr lang="en-GB" sz="2400" dirty="0" smtClean="0"/>
              <a:t>Martina </a:t>
            </a:r>
            <a:r>
              <a:rPr lang="en-GB" sz="2400" dirty="0" err="1" smtClean="0"/>
              <a:t>Penazzato</a:t>
            </a:r>
            <a:endParaRPr lang="en-GB" sz="2400" dirty="0"/>
          </a:p>
          <a:p>
            <a:r>
              <a:rPr lang="en-GB" sz="2400" dirty="0"/>
              <a:t>Serena </a:t>
            </a:r>
            <a:r>
              <a:rPr lang="en-GB" sz="2400" dirty="0" err="1"/>
              <a:t>Brusamento</a:t>
            </a:r>
            <a:endParaRPr lang="en-GB" sz="2400" dirty="0"/>
          </a:p>
          <a:p>
            <a:r>
              <a:rPr lang="en-GB" sz="2400" dirty="0"/>
              <a:t>Chantal </a:t>
            </a:r>
            <a:r>
              <a:rPr lang="en-GB" sz="2400" dirty="0" err="1"/>
              <a:t>Migone</a:t>
            </a:r>
            <a:endParaRPr lang="en-GB" sz="2400" dirty="0"/>
          </a:p>
          <a:p>
            <a:r>
              <a:rPr lang="en-GB" sz="2400" dirty="0" smtClean="0"/>
              <a:t>Nathan </a:t>
            </a:r>
            <a:r>
              <a:rPr lang="en-GB" sz="2400" dirty="0"/>
              <a:t>Ford</a:t>
            </a:r>
          </a:p>
          <a:p>
            <a:r>
              <a:rPr lang="en-GB" sz="2400" dirty="0" smtClean="0"/>
              <a:t>Lara </a:t>
            </a:r>
            <a:r>
              <a:rPr lang="en-GB" sz="2400" dirty="0" err="1"/>
              <a:t>Vojnov</a:t>
            </a:r>
            <a:endParaRPr lang="en-GB" sz="2400" dirty="0"/>
          </a:p>
          <a:p>
            <a:r>
              <a:rPr lang="en-GB" sz="2400" dirty="0" smtClean="0"/>
              <a:t>Silvia Bertagnolio</a:t>
            </a:r>
          </a:p>
          <a:p>
            <a:endParaRPr lang="en-GB" sz="2400" dirty="0"/>
          </a:p>
          <a:p>
            <a:pPr marL="0" indent="0">
              <a:buNone/>
            </a:pPr>
            <a:endParaRPr lang="en-GB" sz="2400" dirty="0" smtClean="0"/>
          </a:p>
          <a:p>
            <a:r>
              <a:rPr lang="en-GB" sz="2400" dirty="0" smtClean="0"/>
              <a:t>Vindi Singh</a:t>
            </a:r>
          </a:p>
          <a:p>
            <a:r>
              <a:rPr lang="en-GB" sz="2400" dirty="0" smtClean="0"/>
              <a:t>Ajay </a:t>
            </a:r>
            <a:r>
              <a:rPr lang="en-GB" sz="2400" dirty="0" err="1" smtClean="0"/>
              <a:t>Rangaraj</a:t>
            </a:r>
            <a:endParaRPr lang="en-GB" sz="2400" dirty="0" smtClean="0"/>
          </a:p>
          <a:p>
            <a:r>
              <a:rPr lang="en-GB" sz="2400" dirty="0"/>
              <a:t>Anisa </a:t>
            </a:r>
            <a:r>
              <a:rPr lang="en-GB" sz="2400" dirty="0" err="1" smtClean="0"/>
              <a:t>Ghadrshenasa</a:t>
            </a:r>
            <a:endParaRPr lang="en-GB" sz="2400" dirty="0" smtClean="0"/>
          </a:p>
          <a:p>
            <a:endParaRPr lang="en-GB" sz="2400" dirty="0"/>
          </a:p>
          <a:p>
            <a:r>
              <a:rPr lang="en-GB" sz="2400" b="1" dirty="0" smtClean="0"/>
              <a:t>Systematic Review Teams</a:t>
            </a:r>
          </a:p>
          <a:p>
            <a:r>
              <a:rPr lang="en-GB" sz="2400" b="1" dirty="0" smtClean="0"/>
              <a:t>External Review Group</a:t>
            </a:r>
          </a:p>
          <a:p>
            <a:r>
              <a:rPr lang="en-GB" sz="2400" b="1" dirty="0" smtClean="0"/>
              <a:t>PEPFAR, Global Fund, Gates, CDC, USAID</a:t>
            </a:r>
          </a:p>
          <a:p>
            <a:r>
              <a:rPr lang="en-GB" sz="2400" b="1" dirty="0" smtClean="0"/>
              <a:t>ICW, GPN+, APN+, ITPC </a:t>
            </a: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smtClean="0"/>
          </a:p>
          <a:p>
            <a:pPr marL="0" indent="0">
              <a:buNone/>
            </a:pPr>
            <a:endParaRPr lang="en-GB" sz="2400" b="1"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5229" y="243273"/>
            <a:ext cx="2334953" cy="2974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67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F44BD-48B6-48D9-B77A-AE8394C5B62E}"/>
              </a:ext>
            </a:extLst>
          </p:cNvPr>
          <p:cNvSpPr>
            <a:spLocks noGrp="1"/>
          </p:cNvSpPr>
          <p:nvPr>
            <p:ph type="ctrTitle"/>
          </p:nvPr>
        </p:nvSpPr>
        <p:spPr>
          <a:xfrm>
            <a:off x="4652213" y="224588"/>
            <a:ext cx="7090611" cy="1082839"/>
          </a:xfrm>
        </p:spPr>
        <p:txBody>
          <a:bodyPr>
            <a:noAutofit/>
          </a:bodyPr>
          <a:lstStyle/>
          <a:p>
            <a:r>
              <a:rPr lang="en-GB" sz="4000" b="1" dirty="0" smtClean="0">
                <a:solidFill>
                  <a:srgbClr val="0070C0"/>
                </a:solidFill>
              </a:rPr>
              <a:t>New recommendations first-line ARV regimens </a:t>
            </a:r>
            <a:endParaRPr lang="en-US" sz="4000" b="1" dirty="0">
              <a:solidFill>
                <a:srgbClr val="0070C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69" t="8774"/>
          <a:stretch/>
        </p:blipFill>
        <p:spPr bwMode="auto">
          <a:xfrm>
            <a:off x="4513088" y="1454896"/>
            <a:ext cx="7394029" cy="4508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59" y="748638"/>
            <a:ext cx="3975900" cy="5626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56641" y="4131313"/>
            <a:ext cx="7007467" cy="827549"/>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7088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C40DE-29E6-4B22-A61E-5A563F0904E1}"/>
              </a:ext>
            </a:extLst>
          </p:cNvPr>
          <p:cNvSpPr>
            <a:spLocks noGrp="1"/>
          </p:cNvSpPr>
          <p:nvPr>
            <p:ph type="title"/>
          </p:nvPr>
        </p:nvSpPr>
        <p:spPr>
          <a:xfrm>
            <a:off x="475119" y="134920"/>
            <a:ext cx="10866652" cy="1308870"/>
          </a:xfrm>
        </p:spPr>
        <p:txBody>
          <a:bodyPr>
            <a:normAutofit/>
          </a:bodyPr>
          <a:lstStyle/>
          <a:p>
            <a:r>
              <a:rPr lang="en-GB" sz="4000" b="1" dirty="0">
                <a:solidFill>
                  <a:srgbClr val="0070C0"/>
                </a:solidFill>
              </a:rPr>
              <a:t>Note of caution for using DTG in women and adolescent girls of childbearing potential</a:t>
            </a:r>
            <a:endParaRPr lang="en-US" sz="4000" b="1" dirty="0">
              <a:solidFill>
                <a:srgbClr val="0070C0"/>
              </a:solidFill>
            </a:endParaRPr>
          </a:p>
        </p:txBody>
      </p:sp>
      <p:sp>
        <p:nvSpPr>
          <p:cNvPr id="3" name="Content Placeholder 2">
            <a:extLst>
              <a:ext uri="{FF2B5EF4-FFF2-40B4-BE49-F238E27FC236}">
                <a16:creationId xmlns:a16="http://schemas.microsoft.com/office/drawing/2014/main" xmlns="" id="{D16D3933-83A5-456B-9BBE-F14580412414}"/>
              </a:ext>
            </a:extLst>
          </p:cNvPr>
          <p:cNvSpPr>
            <a:spLocks noGrp="1"/>
          </p:cNvSpPr>
          <p:nvPr>
            <p:ph idx="1"/>
          </p:nvPr>
        </p:nvSpPr>
        <p:spPr>
          <a:xfrm>
            <a:off x="401053" y="1491916"/>
            <a:ext cx="11582400" cy="5213684"/>
          </a:xfrm>
          <a:solidFill>
            <a:schemeClr val="bg1">
              <a:lumMod val="85000"/>
            </a:schemeClr>
          </a:solidFill>
        </p:spPr>
        <p:txBody>
          <a:bodyPr>
            <a:normAutofit/>
          </a:bodyPr>
          <a:lstStyle/>
          <a:p>
            <a:r>
              <a:rPr lang="en-GB" sz="2400" dirty="0"/>
              <a:t>Exposure to DTG at the time of conception may be associated with NTD risk  among infants.</a:t>
            </a:r>
            <a:endParaRPr lang="en-US" sz="2400" dirty="0"/>
          </a:p>
          <a:p>
            <a:r>
              <a:rPr lang="en-GB" sz="2400" dirty="0"/>
              <a:t>DTG appears to be </a:t>
            </a:r>
            <a:r>
              <a:rPr lang="en-GB" sz="2400" b="1" dirty="0">
                <a:solidFill>
                  <a:srgbClr val="FF0000"/>
                </a:solidFill>
              </a:rPr>
              <a:t>safe when started after the period of risk </a:t>
            </a:r>
            <a:r>
              <a:rPr lang="en-GB" sz="2400" dirty="0"/>
              <a:t>of neural tube defects (</a:t>
            </a:r>
            <a:r>
              <a:rPr lang="en-GB" sz="2400" dirty="0" err="1"/>
              <a:t>ie</a:t>
            </a:r>
            <a:r>
              <a:rPr lang="en-GB" sz="2400" dirty="0"/>
              <a:t>, up to 8  weeks after conception).</a:t>
            </a:r>
            <a:endParaRPr lang="en-US" sz="2400" dirty="0"/>
          </a:p>
          <a:p>
            <a:r>
              <a:rPr lang="en-GB" sz="2400" dirty="0"/>
              <a:t>Adolescent girls and women of childbearing potential who do not currently want to become pregnant can receive DTG together </a:t>
            </a:r>
            <a:r>
              <a:rPr lang="en-GB" sz="2400" b="1" dirty="0">
                <a:solidFill>
                  <a:srgbClr val="FF0000"/>
                </a:solidFill>
              </a:rPr>
              <a:t>with consistent contraception </a:t>
            </a:r>
            <a:r>
              <a:rPr lang="en-GB" sz="2400" dirty="0"/>
              <a:t>(hormonal contraception and DTG have no reported or expected drug–drug interactions).</a:t>
            </a:r>
            <a:endParaRPr lang="en-US" sz="2400" dirty="0"/>
          </a:p>
          <a:p>
            <a:r>
              <a:rPr lang="en-GB" sz="2400" dirty="0"/>
              <a:t>An </a:t>
            </a:r>
            <a:r>
              <a:rPr lang="en-GB" sz="2400" b="1" dirty="0">
                <a:solidFill>
                  <a:srgbClr val="FF0000"/>
                </a:solidFill>
              </a:rPr>
              <a:t>EFV-based</a:t>
            </a:r>
            <a:r>
              <a:rPr lang="en-GB" sz="2400" dirty="0"/>
              <a:t> regimen is a safe and effective first-line regimen and can be used among women of childbearing potential during the period of potential risk for developing NTDs.</a:t>
            </a:r>
          </a:p>
          <a:p>
            <a:r>
              <a:rPr lang="en-GB" sz="2400" dirty="0"/>
              <a:t>National programmes should consider the </a:t>
            </a:r>
            <a:r>
              <a:rPr lang="en-GB" sz="2400" b="1" dirty="0">
                <a:solidFill>
                  <a:srgbClr val="FF0000"/>
                </a:solidFill>
              </a:rPr>
              <a:t>balance of benefits and risks </a:t>
            </a:r>
            <a:r>
              <a:rPr lang="en-GB" sz="2400" dirty="0"/>
              <a:t>when selecting the optimal ARV regimen for women and adolescent girls of childbearing potential (fertility levels, contraceptive availability and coverage, pretreatment resistance to NNRTIs at the population level, drug availability and the maternal and infant toxicity profile)</a:t>
            </a:r>
            <a:r>
              <a:rPr lang="en-GB" dirty="0"/>
              <a: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6148" r="1490" b="3736"/>
          <a:stretch/>
        </p:blipFill>
        <p:spPr bwMode="auto">
          <a:xfrm>
            <a:off x="312206" y="2053389"/>
            <a:ext cx="11732811" cy="332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88223316"/>
              </p:ext>
            </p:extLst>
          </p:nvPr>
        </p:nvGraphicFramePr>
        <p:xfrm>
          <a:off x="239352" y="1149068"/>
          <a:ext cx="11753358" cy="4280979"/>
        </p:xfrm>
        <a:graphic>
          <a:graphicData uri="http://schemas.openxmlformats.org/drawingml/2006/table">
            <a:tbl>
              <a:tblPr firstRow="1" bandRow="1">
                <a:tableStyleId>{5C22544A-7EE6-4342-B048-85BDC9FD1C3A}</a:tableStyleId>
              </a:tblPr>
              <a:tblGrid>
                <a:gridCol w="5134320">
                  <a:extLst>
                    <a:ext uri="{9D8B030D-6E8A-4147-A177-3AD203B41FA5}">
                      <a16:colId xmlns:a16="http://schemas.microsoft.com/office/drawing/2014/main" xmlns="" val="20000"/>
                    </a:ext>
                  </a:extLst>
                </a:gridCol>
                <a:gridCol w="1537083">
                  <a:extLst>
                    <a:ext uri="{9D8B030D-6E8A-4147-A177-3AD203B41FA5}">
                      <a16:colId xmlns:a16="http://schemas.microsoft.com/office/drawing/2014/main" xmlns="" val="20001"/>
                    </a:ext>
                  </a:extLst>
                </a:gridCol>
                <a:gridCol w="2532184">
                  <a:extLst>
                    <a:ext uri="{9D8B030D-6E8A-4147-A177-3AD203B41FA5}">
                      <a16:colId xmlns:a16="http://schemas.microsoft.com/office/drawing/2014/main" xmlns="" val="20002"/>
                    </a:ext>
                  </a:extLst>
                </a:gridCol>
                <a:gridCol w="2549771">
                  <a:extLst>
                    <a:ext uri="{9D8B030D-6E8A-4147-A177-3AD203B41FA5}">
                      <a16:colId xmlns:a16="http://schemas.microsoft.com/office/drawing/2014/main" xmlns="" val="20003"/>
                    </a:ext>
                  </a:extLst>
                </a:gridCol>
              </a:tblGrid>
              <a:tr h="823693">
                <a:tc>
                  <a:txBody>
                    <a:bodyPr/>
                    <a:lstStyle/>
                    <a:p>
                      <a:pPr algn="ctr"/>
                      <a:r>
                        <a:rPr lang="fr-CH" sz="2400" dirty="0">
                          <a:latin typeface="+mn-lt"/>
                        </a:rPr>
                        <a:t>Population</a:t>
                      </a:r>
                      <a:endParaRPr lang="en-US" sz="2400" dirty="0">
                        <a:latin typeface="+mn-lt"/>
                      </a:endParaRPr>
                    </a:p>
                  </a:txBody>
                  <a:tcPr marL="121920" marR="121920"/>
                </a:tc>
                <a:tc>
                  <a:txBody>
                    <a:bodyPr/>
                    <a:lstStyle/>
                    <a:p>
                      <a:pPr algn="ctr"/>
                      <a:r>
                        <a:rPr lang="fr-CH" sz="2400" dirty="0" err="1"/>
                        <a:t>Preferred</a:t>
                      </a:r>
                      <a:endParaRPr lang="en-US" sz="2400" dirty="0"/>
                    </a:p>
                  </a:txBody>
                  <a:tcPr marL="121920" marR="121920"/>
                </a:tc>
                <a:tc>
                  <a:txBody>
                    <a:bodyPr/>
                    <a:lstStyle/>
                    <a:p>
                      <a:pPr algn="ctr"/>
                      <a:r>
                        <a:rPr lang="fr-CH" sz="2400" dirty="0"/>
                        <a:t>Alternatives </a:t>
                      </a:r>
                      <a:endParaRPr lang="en-US" sz="2400" dirty="0"/>
                    </a:p>
                  </a:txBody>
                  <a:tcPr marL="121920" marR="121920"/>
                </a:tc>
                <a:tc>
                  <a:txBody>
                    <a:bodyPr/>
                    <a:lstStyle/>
                    <a:p>
                      <a:pPr algn="ctr"/>
                      <a:r>
                        <a:rPr lang="fr-CH" sz="2400" dirty="0" err="1"/>
                        <a:t>Special</a:t>
                      </a:r>
                      <a:r>
                        <a:rPr lang="fr-CH" sz="2400" dirty="0"/>
                        <a:t> situations</a:t>
                      </a:r>
                      <a:endParaRPr lang="en-US" sz="2400" dirty="0"/>
                    </a:p>
                  </a:txBody>
                  <a:tcPr marL="121920" marR="121920"/>
                </a:tc>
                <a:extLst>
                  <a:ext uri="{0D108BD9-81ED-4DB2-BD59-A6C34878D82A}">
                    <a16:rowId xmlns:a16="http://schemas.microsoft.com/office/drawing/2014/main" xmlns="" val="10000"/>
                  </a:ext>
                </a:extLst>
              </a:tr>
              <a:tr h="540328">
                <a:tc>
                  <a:txBody>
                    <a:bodyPr/>
                    <a:lstStyle/>
                    <a:p>
                      <a:pPr marL="90170">
                        <a:lnSpc>
                          <a:spcPct val="100000"/>
                        </a:lnSpc>
                        <a:spcAft>
                          <a:spcPts val="0"/>
                        </a:spcAft>
                      </a:pPr>
                      <a:r>
                        <a:rPr lang="en-GB" sz="2000" b="1" dirty="0">
                          <a:solidFill>
                            <a:schemeClr val="tx1"/>
                          </a:solidFill>
                          <a:effectLst/>
                          <a:latin typeface="+mn-lt"/>
                          <a:ea typeface="Times New Roman"/>
                          <a:cs typeface="Calibri"/>
                        </a:rPr>
                        <a:t>Adult men and adolescent boys</a:t>
                      </a:r>
                      <a:endParaRPr lang="en-US" sz="2000" dirty="0">
                        <a:solidFill>
                          <a:schemeClr val="tx1"/>
                        </a:solidFill>
                        <a:effectLst/>
                        <a:latin typeface="+mn-lt"/>
                        <a:ea typeface="MS Mincho"/>
                        <a:cs typeface="Times New Roman"/>
                      </a:endParaRPr>
                    </a:p>
                  </a:txBody>
                  <a:tcPr marL="68580" marR="68580" marT="0" marB="0"/>
                </a:tc>
                <a:tc rowSpan="3">
                  <a:txBody>
                    <a:bodyPr/>
                    <a:lstStyle/>
                    <a:p>
                      <a:pPr algn="ctr"/>
                      <a:r>
                        <a:rPr lang="fr-CH" sz="1900" b="1" dirty="0" err="1">
                          <a:solidFill>
                            <a:srgbClr val="C00000"/>
                          </a:solidFill>
                          <a:latin typeface="+mn-lt"/>
                        </a:rPr>
                        <a:t>TLD</a:t>
                      </a:r>
                      <a:r>
                        <a:rPr lang="fr-CH" sz="1900" b="1" baseline="30000" dirty="0" err="1">
                          <a:solidFill>
                            <a:srgbClr val="C00000"/>
                          </a:solidFill>
                          <a:latin typeface="+mn-lt"/>
                        </a:rPr>
                        <a:t>a</a:t>
                      </a:r>
                      <a:endParaRPr lang="en-US" sz="1900" b="1" baseline="30000" dirty="0">
                        <a:solidFill>
                          <a:srgbClr val="C00000"/>
                        </a:solidFill>
                        <a:latin typeface="+mn-lt"/>
                      </a:endParaRPr>
                    </a:p>
                  </a:txBody>
                  <a:tcPr marL="121920" marR="121920" anchor="ctr"/>
                </a:tc>
                <a:tc rowSpan="3">
                  <a:txBody>
                    <a:bodyPr/>
                    <a:lstStyle/>
                    <a:p>
                      <a:pPr algn="ctr"/>
                      <a:r>
                        <a:rPr lang="fr-CH" sz="1900" dirty="0">
                          <a:latin typeface="+mn-lt"/>
                        </a:rPr>
                        <a:t>TLE600</a:t>
                      </a:r>
                    </a:p>
                    <a:p>
                      <a:pPr algn="ctr"/>
                      <a:endParaRPr lang="fr-CH" sz="1900" dirty="0">
                        <a:latin typeface="+mn-lt"/>
                      </a:endParaRPr>
                    </a:p>
                    <a:p>
                      <a:pPr algn="ctr"/>
                      <a:r>
                        <a:rPr lang="fr-CH" sz="1900" dirty="0">
                          <a:latin typeface="+mn-lt"/>
                        </a:rPr>
                        <a:t>TLE400</a:t>
                      </a:r>
                      <a:endParaRPr lang="en-US" sz="1900" dirty="0">
                        <a:latin typeface="+mn-lt"/>
                      </a:endParaRPr>
                    </a:p>
                  </a:txBody>
                  <a:tcPr marL="121920" marR="121920" anchor="ctr"/>
                </a:tc>
                <a:tc rowSpan="3">
                  <a:txBody>
                    <a:bodyPr/>
                    <a:lstStyle/>
                    <a:p>
                      <a:pPr algn="ctr"/>
                      <a:r>
                        <a:rPr lang="en-US" sz="1900" kern="1200" dirty="0">
                          <a:solidFill>
                            <a:schemeClr val="dk1"/>
                          </a:solidFill>
                          <a:effectLst/>
                          <a:latin typeface="+mn-lt"/>
                          <a:ea typeface="+mn-ea"/>
                          <a:cs typeface="+mn-cs"/>
                        </a:rPr>
                        <a:t>AZT+3TC+ EFV600</a:t>
                      </a:r>
                      <a:r>
                        <a:rPr lang="en-US" sz="1900" kern="1200" baseline="30000" dirty="0">
                          <a:solidFill>
                            <a:schemeClr val="dk1"/>
                          </a:solidFill>
                          <a:effectLst/>
                          <a:latin typeface="+mn-lt"/>
                          <a:ea typeface="+mn-ea"/>
                          <a:cs typeface="+mn-cs"/>
                        </a:rPr>
                        <a:t>b</a:t>
                      </a:r>
                    </a:p>
                    <a:p>
                      <a:pPr algn="ctr"/>
                      <a:r>
                        <a:rPr lang="en-US" sz="1900" kern="1200" dirty="0">
                          <a:solidFill>
                            <a:schemeClr val="dk1"/>
                          </a:solidFill>
                          <a:effectLst/>
                          <a:latin typeface="+mn-lt"/>
                          <a:ea typeface="+mn-ea"/>
                          <a:cs typeface="+mn-cs"/>
                        </a:rPr>
                        <a:t> </a:t>
                      </a:r>
                    </a:p>
                    <a:p>
                      <a:pPr algn="ctr"/>
                      <a:r>
                        <a:rPr lang="en-US" sz="1900" kern="1200" dirty="0">
                          <a:solidFill>
                            <a:schemeClr val="dk1"/>
                          </a:solidFill>
                          <a:effectLst/>
                          <a:latin typeface="+mn-lt"/>
                          <a:ea typeface="+mn-ea"/>
                          <a:cs typeface="+mn-cs"/>
                        </a:rPr>
                        <a:t>TDF+3TC (or FTC)+PI/</a:t>
                      </a:r>
                      <a:r>
                        <a:rPr lang="en-US" sz="1900" kern="1200" dirty="0" err="1">
                          <a:solidFill>
                            <a:schemeClr val="dk1"/>
                          </a:solidFill>
                          <a:effectLst/>
                          <a:latin typeface="+mn-lt"/>
                          <a:ea typeface="+mn-ea"/>
                          <a:cs typeface="+mn-cs"/>
                        </a:rPr>
                        <a:t>r</a:t>
                      </a:r>
                      <a:r>
                        <a:rPr lang="en-US" sz="1900" kern="1200" baseline="30000" dirty="0" err="1">
                          <a:solidFill>
                            <a:schemeClr val="dk1"/>
                          </a:solidFill>
                          <a:effectLst/>
                          <a:latin typeface="+mn-lt"/>
                          <a:ea typeface="+mn-ea"/>
                          <a:cs typeface="+mn-cs"/>
                        </a:rPr>
                        <a:t>c</a:t>
                      </a:r>
                      <a:endParaRPr lang="en-US" sz="1900" dirty="0">
                        <a:latin typeface="+mn-lt"/>
                      </a:endParaRPr>
                    </a:p>
                  </a:txBody>
                  <a:tcPr marL="121920" marR="121920" anchor="ctr"/>
                </a:tc>
                <a:extLst>
                  <a:ext uri="{0D108BD9-81ED-4DB2-BD59-A6C34878D82A}">
                    <a16:rowId xmlns:a16="http://schemas.microsoft.com/office/drawing/2014/main" xmlns="" val="10001"/>
                  </a:ext>
                </a:extLst>
              </a:tr>
              <a:tr h="792822">
                <a:tc>
                  <a:txBody>
                    <a:bodyPr/>
                    <a:lstStyle/>
                    <a:p>
                      <a:pPr marL="90170">
                        <a:lnSpc>
                          <a:spcPct val="100000"/>
                        </a:lnSpc>
                        <a:spcAft>
                          <a:spcPts val="0"/>
                        </a:spcAft>
                      </a:pPr>
                      <a:r>
                        <a:rPr lang="en-GB" sz="2000" b="1" dirty="0">
                          <a:solidFill>
                            <a:schemeClr val="tx1"/>
                          </a:solidFill>
                          <a:effectLst/>
                          <a:latin typeface="+mn-lt"/>
                          <a:ea typeface="Times New Roman"/>
                          <a:cs typeface="Calibri"/>
                        </a:rPr>
                        <a:t>Pregnant (from eight weeks after conception) and breastfeeding women and adolescent </a:t>
                      </a:r>
                      <a:r>
                        <a:rPr lang="en-GB" sz="2000" b="1" dirty="0" smtClean="0">
                          <a:solidFill>
                            <a:schemeClr val="tx1"/>
                          </a:solidFill>
                          <a:effectLst/>
                          <a:latin typeface="+mn-lt"/>
                          <a:ea typeface="Times New Roman"/>
                          <a:cs typeface="Calibri"/>
                        </a:rPr>
                        <a:t>girls</a:t>
                      </a: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2"/>
                  </a:ext>
                </a:extLst>
              </a:tr>
              <a:tr h="751766">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with effective contraception or not of childbearing potential</a:t>
                      </a:r>
                      <a:endParaRPr lang="en-US" sz="2000" dirty="0">
                        <a:solidFill>
                          <a:schemeClr val="tx1"/>
                        </a:solidFill>
                        <a:effectLst/>
                        <a:latin typeface="+mn-lt"/>
                        <a:ea typeface="MS Mincho"/>
                        <a:cs typeface="Times New Roman"/>
                      </a:endParaRP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3"/>
                  </a:ext>
                </a:extLst>
              </a:tr>
              <a:tr h="1250792">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of childbearing potential who want to become pregnant and have no effective contraception</a:t>
                      </a:r>
                      <a:endParaRPr lang="en-US" sz="2000" dirty="0">
                        <a:solidFill>
                          <a:schemeClr val="tx1"/>
                        </a:solidFill>
                        <a:effectLst/>
                        <a:latin typeface="+mn-lt"/>
                        <a:ea typeface="MS Mincho"/>
                        <a:cs typeface="Times New Roman"/>
                      </a:endParaRPr>
                    </a:p>
                  </a:txBody>
                  <a:tcPr marL="68580" marR="68580" marT="0" marB="0"/>
                </a:tc>
                <a:tc>
                  <a:txBody>
                    <a:bodyPr/>
                    <a:lstStyle/>
                    <a:p>
                      <a:pPr algn="ctr"/>
                      <a:r>
                        <a:rPr lang="fr-CH" sz="1900" dirty="0">
                          <a:latin typeface="+mn-lt"/>
                        </a:rPr>
                        <a:t>TLE600</a:t>
                      </a:r>
                      <a:endParaRPr lang="en-US" sz="1900" dirty="0">
                        <a:latin typeface="+mn-lt"/>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900" dirty="0">
                          <a:latin typeface="+mn-lt"/>
                        </a:rPr>
                        <a:t>TLE400</a:t>
                      </a:r>
                    </a:p>
                    <a:p>
                      <a:pPr marL="0" marR="0" indent="0" algn="ctr" defTabSz="914400" rtl="0" eaLnBrk="1" fontAlgn="auto" latinLnBrk="0" hangingPunct="1">
                        <a:lnSpc>
                          <a:spcPct val="100000"/>
                        </a:lnSpc>
                        <a:spcBef>
                          <a:spcPts val="0"/>
                        </a:spcBef>
                        <a:spcAft>
                          <a:spcPts val="0"/>
                        </a:spcAft>
                        <a:buClrTx/>
                        <a:buSzTx/>
                        <a:buFontTx/>
                        <a:buNone/>
                        <a:tabLst/>
                        <a:defRPr/>
                      </a:pPr>
                      <a:endParaRPr lang="fr-CH" sz="1900" dirty="0">
                        <a:latin typeface="+mn-lt"/>
                      </a:endParaRPr>
                    </a:p>
                    <a:p>
                      <a:pPr algn="ctr"/>
                      <a:r>
                        <a:rPr lang="en-US" sz="1900" dirty="0">
                          <a:latin typeface="+mn-lt"/>
                        </a:rPr>
                        <a:t>TDF+3TC (or FTC)+</a:t>
                      </a:r>
                      <a:r>
                        <a:rPr lang="en-US" sz="1900" kern="1200" dirty="0">
                          <a:solidFill>
                            <a:schemeClr val="dk1"/>
                          </a:solidFill>
                          <a:effectLst/>
                          <a:latin typeface="+mn-lt"/>
                          <a:ea typeface="+mn-ea"/>
                          <a:cs typeface="+mn-cs"/>
                        </a:rPr>
                        <a:t>PI/</a:t>
                      </a:r>
                      <a:r>
                        <a:rPr lang="en-US" sz="1900" kern="1200" dirty="0" err="1">
                          <a:solidFill>
                            <a:schemeClr val="dk1"/>
                          </a:solidFill>
                          <a:effectLst/>
                          <a:latin typeface="+mn-lt"/>
                          <a:ea typeface="+mn-ea"/>
                          <a:cs typeface="+mn-cs"/>
                        </a:rPr>
                        <a:t>r</a:t>
                      </a:r>
                      <a:r>
                        <a:rPr lang="en-US" sz="1900" kern="1200" baseline="30000" dirty="0" err="1">
                          <a:solidFill>
                            <a:schemeClr val="dk1"/>
                          </a:solidFill>
                          <a:effectLst/>
                          <a:latin typeface="+mn-lt"/>
                          <a:ea typeface="+mn-ea"/>
                          <a:cs typeface="+mn-cs"/>
                        </a:rPr>
                        <a:t>c</a:t>
                      </a:r>
                      <a:endParaRPr lang="en-US" sz="1900" dirty="0">
                        <a:latin typeface="+mn-lt"/>
                      </a:endParaRPr>
                    </a:p>
                  </a:txBody>
                  <a:tcPr marL="121920" marR="121920" anchor="ctr"/>
                </a:tc>
                <a:tc>
                  <a:txBody>
                    <a:bodyPr/>
                    <a:lstStyle/>
                    <a:p>
                      <a:pPr algn="ctr"/>
                      <a:r>
                        <a:rPr lang="en-US" sz="1900" dirty="0">
                          <a:latin typeface="+mn-lt"/>
                        </a:rPr>
                        <a:t>AZT+3TC+ EFV600</a:t>
                      </a:r>
                      <a:r>
                        <a:rPr lang="en-US" sz="1900" baseline="30000" dirty="0">
                          <a:latin typeface="+mn-lt"/>
                        </a:rPr>
                        <a:t>b</a:t>
                      </a:r>
                    </a:p>
                    <a:p>
                      <a:pPr algn="ctr"/>
                      <a:endParaRPr lang="en-US" sz="1900" dirty="0">
                        <a:latin typeface="+mn-lt"/>
                      </a:endParaRPr>
                    </a:p>
                    <a:p>
                      <a:pPr algn="ctr"/>
                      <a:r>
                        <a:rPr lang="en-US" sz="1900" dirty="0">
                          <a:latin typeface="+mn-lt"/>
                        </a:rPr>
                        <a:t>TDF+3TC (or FTC)+ RAL</a:t>
                      </a:r>
                    </a:p>
                  </a:txBody>
                  <a:tcPr marL="121920" marR="121920" anchor="ctr"/>
                </a:tc>
                <a:extLst>
                  <a:ext uri="{0D108BD9-81ED-4DB2-BD59-A6C34878D82A}">
                    <a16:rowId xmlns:a16="http://schemas.microsoft.com/office/drawing/2014/main" xmlns="" val="10004"/>
                  </a:ext>
                </a:extLst>
              </a:tr>
            </a:tbl>
          </a:graphicData>
        </a:graphic>
      </p:graphicFrame>
      <p:sp>
        <p:nvSpPr>
          <p:cNvPr id="5" name="Rectangle 4"/>
          <p:cNvSpPr/>
          <p:nvPr/>
        </p:nvSpPr>
        <p:spPr>
          <a:xfrm>
            <a:off x="239349" y="188112"/>
            <a:ext cx="11568608" cy="769439"/>
          </a:xfrm>
          <a:prstGeom prst="rect">
            <a:avLst/>
          </a:prstGeom>
        </p:spPr>
        <p:txBody>
          <a:bodyPr wrap="square" lIns="91438" tIns="45719" rIns="91438" bIns="45719">
            <a:spAutoFit/>
          </a:bodyPr>
          <a:lstStyle/>
          <a:p>
            <a:pPr algn="ctr"/>
            <a:r>
              <a:rPr lang="en-GB" sz="4400" b="1" dirty="0" smtClean="0">
                <a:solidFill>
                  <a:srgbClr val="0070C0"/>
                </a:solidFill>
                <a:latin typeface="Calibri Light" panose="020F0302020204030204"/>
                <a:ea typeface="+mj-ea"/>
                <a:cs typeface="+mj-cs"/>
              </a:rPr>
              <a:t>WHO 2018 recommendations </a:t>
            </a:r>
            <a:r>
              <a:rPr lang="en-GB" sz="4400" b="1" dirty="0">
                <a:solidFill>
                  <a:srgbClr val="0070C0"/>
                </a:solidFill>
                <a:latin typeface="Calibri Light" panose="020F0302020204030204"/>
                <a:ea typeface="+mj-ea"/>
                <a:cs typeface="+mj-cs"/>
              </a:rPr>
              <a:t>for </a:t>
            </a:r>
            <a:r>
              <a:rPr lang="en-GB" sz="4400" b="1" dirty="0" smtClean="0">
                <a:solidFill>
                  <a:srgbClr val="0070C0"/>
                </a:solidFill>
                <a:latin typeface="Calibri Light" panose="020F0302020204030204"/>
                <a:ea typeface="+mj-ea"/>
                <a:cs typeface="+mj-cs"/>
              </a:rPr>
              <a:t>first-line</a:t>
            </a:r>
            <a:endParaRPr lang="en-US" sz="2800" b="1" dirty="0">
              <a:solidFill>
                <a:srgbClr val="0070C0"/>
              </a:solidFill>
            </a:endParaRPr>
          </a:p>
        </p:txBody>
      </p:sp>
      <p:sp>
        <p:nvSpPr>
          <p:cNvPr id="3" name="Rectangle 1"/>
          <p:cNvSpPr>
            <a:spLocks noChangeArrowheads="1"/>
          </p:cNvSpPr>
          <p:nvPr/>
        </p:nvSpPr>
        <p:spPr bwMode="auto">
          <a:xfrm>
            <a:off x="428808" y="5346354"/>
            <a:ext cx="8328333" cy="14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28594" indent="-228594">
              <a:buAutoNum type="alphaLcParenR"/>
            </a:pPr>
            <a:r>
              <a:rPr lang="en-US" altLang="en-US" sz="1400" dirty="0">
                <a:latin typeface="Arial Narrow" panose="020B0606020202030204" pitchFamily="34" charset="0"/>
              </a:rPr>
              <a:t>In PLHIV with TB using rifampicin,  the dose of DTG needs to be increased to 50 mg twice daily.</a:t>
            </a:r>
          </a:p>
          <a:p>
            <a:pPr marL="228594" indent="-228594">
              <a:buAutoNum type="alphaLcParenR"/>
            </a:pPr>
            <a:r>
              <a:rPr lang="en-US" altLang="en-US" sz="1400" dirty="0">
                <a:latin typeface="Arial Narrow" panose="020B0606020202030204" pitchFamily="34" charset="0"/>
              </a:rPr>
              <a:t>NVP may be used in special circumstances where alternative options are not available.</a:t>
            </a:r>
            <a:r>
              <a:rPr lang="en-GB" altLang="en-US" sz="1400" dirty="0">
                <a:solidFill>
                  <a:srgbClr val="000000"/>
                </a:solidFill>
                <a:latin typeface="Arial Narrow" panose="020B0606020202030204" pitchFamily="34" charset="0"/>
                <a:ea typeface="MS Mincho" pitchFamily="49" charset="-128"/>
                <a:cs typeface="Arial Unicode MS" pitchFamily="34" charset="-128"/>
              </a:rPr>
              <a:t> </a:t>
            </a:r>
          </a:p>
          <a:p>
            <a:pPr marL="228594" indent="-228594">
              <a:buAutoNum type="alphaLcParenR"/>
            </a:pPr>
            <a:r>
              <a:rPr lang="en-GB" altLang="en-US" sz="1400" dirty="0">
                <a:solidFill>
                  <a:srgbClr val="000000"/>
                </a:solidFill>
                <a:latin typeface="Arial Narrow" panose="020B0606020202030204" pitchFamily="34" charset="0"/>
                <a:ea typeface="MS Mincho" pitchFamily="49" charset="-128"/>
                <a:cs typeface="Arial Unicode MS" pitchFamily="34" charset="-128"/>
              </a:rPr>
              <a:t>If national prevalence of EFV pretreatment drug resistance exceeds 10%  or if no other alternatives are available.</a:t>
            </a:r>
          </a:p>
          <a:p>
            <a:pPr lvl="0"/>
            <a:r>
              <a:rPr lang="en-GB" altLang="en-US" sz="1600" b="1" dirty="0" smtClean="0">
                <a:solidFill>
                  <a:schemeClr val="accent5">
                    <a:lumMod val="50000"/>
                  </a:schemeClr>
                </a:solidFill>
                <a:latin typeface="Arial Narrow" panose="020B0606020202030204" pitchFamily="34" charset="0"/>
                <a:ea typeface="MS Mincho" pitchFamily="49" charset="-128"/>
                <a:cs typeface="Arial Unicode MS" pitchFamily="34" charset="-128"/>
              </a:rPr>
              <a:t>TLD </a:t>
            </a:r>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 TDF + 3TC + DTG</a:t>
            </a:r>
          </a:p>
          <a:p>
            <a:pPr lvl="0"/>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TLE = TDF + 3TC (or FTC) + EFV</a:t>
            </a:r>
          </a:p>
          <a:p>
            <a:pPr marL="228594" indent="-228594">
              <a:buAutoNum type="alphaLcParenR"/>
            </a:pPr>
            <a:endParaRPr lang="en-GB" altLang="en-US" sz="1400" dirty="0">
              <a:solidFill>
                <a:srgbClr val="000000"/>
              </a:solidFill>
              <a:latin typeface="Arial Narrow" panose="020B0606020202030204" pitchFamily="34" charset="0"/>
              <a:ea typeface="MS Mincho" pitchFamily="49" charset="-128"/>
              <a:cs typeface="Arial Unicode MS" pitchFamily="34" charset="-128"/>
            </a:endParaRPr>
          </a:p>
        </p:txBody>
      </p:sp>
    </p:spTree>
    <p:extLst>
      <p:ext uri="{BB962C8B-B14F-4D97-AF65-F5344CB8AC3E}">
        <p14:creationId xmlns:p14="http://schemas.microsoft.com/office/powerpoint/2010/main" val="3941456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268015"/>
            <a:ext cx="10849315" cy="1422680"/>
          </a:xfrm>
        </p:spPr>
        <p:txBody>
          <a:bodyPr>
            <a:normAutofit/>
          </a:bodyPr>
          <a:lstStyle/>
          <a:p>
            <a:pPr lvl="0" algn="ctr"/>
            <a:r>
              <a:rPr lang="en-US" altLang="en-US" sz="3100" b="1" dirty="0">
                <a:solidFill>
                  <a:srgbClr val="0070C0"/>
                </a:solidFill>
                <a:latin typeface="+mn-lt"/>
                <a:ea typeface="SimSun" pitchFamily="2" charset="-122"/>
                <a:cs typeface="Times New Roman" pitchFamily="18" charset="0"/>
              </a:rPr>
              <a:t>Sequencing options for preferred first-, second- and third-line ART regimens in adults and adolescents (including pregnant women and </a:t>
            </a:r>
            <a:r>
              <a:rPr lang="en-US" altLang="en-US" sz="3100" b="1" dirty="0" smtClean="0">
                <a:solidFill>
                  <a:srgbClr val="0070C0"/>
                </a:solidFill>
                <a:latin typeface="+mn-lt"/>
                <a:ea typeface="SimSun" pitchFamily="2" charset="-122"/>
                <a:cs typeface="Times New Roman" pitchFamily="18" charset="0"/>
              </a:rPr>
              <a:t>women childbearing potential)</a:t>
            </a:r>
            <a:endParaRPr lang="en-US" dirty="0">
              <a:solidFill>
                <a:srgbClr val="0070C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457833441"/>
              </p:ext>
            </p:extLst>
          </p:nvPr>
        </p:nvGraphicFramePr>
        <p:xfrm>
          <a:off x="678295" y="1692644"/>
          <a:ext cx="10751708" cy="3444889"/>
        </p:xfrm>
        <a:graphic>
          <a:graphicData uri="http://schemas.openxmlformats.org/drawingml/2006/table">
            <a:tbl>
              <a:tblPr firstRow="1" firstCol="1" bandRow="1">
                <a:tableStyleId>{69012ECD-51FC-41F1-AA8D-1B2483CD663E}</a:tableStyleId>
              </a:tblPr>
              <a:tblGrid>
                <a:gridCol w="2623929"/>
                <a:gridCol w="2863227"/>
                <a:gridCol w="2978552"/>
                <a:gridCol w="2286000"/>
              </a:tblGrid>
              <a:tr h="705984">
                <a:tc>
                  <a:txBody>
                    <a:bodyPr/>
                    <a:lstStyle/>
                    <a:p>
                      <a:pPr algn="ctr">
                        <a:lnSpc>
                          <a:spcPts val="1035"/>
                        </a:lnSpc>
                        <a:spcBef>
                          <a:spcPts val="165"/>
                        </a:spcBef>
                        <a:spcAft>
                          <a:spcPts val="0"/>
                        </a:spcAft>
                      </a:pPr>
                      <a:r>
                        <a:rPr lang="en-US" sz="2400" dirty="0">
                          <a:effectLst/>
                        </a:rPr>
                        <a:t>Population</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1</a:t>
                      </a:r>
                      <a:r>
                        <a:rPr lang="en-US" sz="2400" baseline="30000" dirty="0">
                          <a:effectLst/>
                        </a:rPr>
                        <a:t>st</a:t>
                      </a:r>
                      <a:r>
                        <a:rPr lang="en-US" sz="2400" dirty="0">
                          <a:effectLst/>
                        </a:rPr>
                        <a:t> line regimens</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2</a:t>
                      </a:r>
                      <a:r>
                        <a:rPr lang="en-US" sz="2400" baseline="30000" dirty="0">
                          <a:effectLst/>
                        </a:rPr>
                        <a:t>nd</a:t>
                      </a:r>
                      <a:r>
                        <a:rPr lang="en-US" sz="2400" dirty="0">
                          <a:effectLst/>
                        </a:rPr>
                        <a:t> line regimens</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3</a:t>
                      </a:r>
                      <a:r>
                        <a:rPr lang="en-US" sz="2400" baseline="30000" dirty="0">
                          <a:effectLst/>
                        </a:rPr>
                        <a:t>rd</a:t>
                      </a:r>
                      <a:r>
                        <a:rPr lang="en-US" sz="2400" dirty="0">
                          <a:effectLst/>
                        </a:rPr>
                        <a:t> line regimens</a:t>
                      </a:r>
                      <a:endParaRPr lang="en-US" sz="2400" dirty="0">
                        <a:effectLst/>
                        <a:latin typeface="Times New Roman"/>
                        <a:ea typeface="SimSun"/>
                        <a:cs typeface="Arial"/>
                      </a:endParaRPr>
                    </a:p>
                  </a:txBody>
                  <a:tcPr marL="68580" marR="68580" marT="0" marB="0" anchor="ctr"/>
                </a:tc>
              </a:tr>
              <a:tr h="715715">
                <a:tc rowSpan="4">
                  <a:txBody>
                    <a:bodyPr/>
                    <a:lstStyle/>
                    <a:p>
                      <a:pPr algn="l">
                        <a:lnSpc>
                          <a:spcPct val="100000"/>
                        </a:lnSpc>
                        <a:spcBef>
                          <a:spcPts val="600"/>
                        </a:spcBef>
                        <a:spcAft>
                          <a:spcPts val="600"/>
                        </a:spcAft>
                      </a:pPr>
                      <a:r>
                        <a:rPr lang="en-US" sz="2400" dirty="0">
                          <a:effectLst/>
                        </a:rPr>
                        <a:t>Adults and  adolescents (including pregnant and childbearing age women)</a:t>
                      </a:r>
                      <a:r>
                        <a:rPr lang="en-US" sz="2400" baseline="30000" dirty="0">
                          <a:effectLst/>
                        </a:rPr>
                        <a:t>a</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en-US" sz="2400" dirty="0" smtClean="0">
                          <a:effectLst/>
                        </a:rPr>
                        <a:t>2 </a:t>
                      </a:r>
                      <a:r>
                        <a:rPr lang="en-US" sz="2400" dirty="0">
                          <a:effectLst/>
                        </a:rPr>
                        <a:t>NRTIs + </a:t>
                      </a:r>
                      <a:r>
                        <a:rPr lang="en-US" sz="2400" b="1" dirty="0">
                          <a:solidFill>
                            <a:srgbClr val="C00000"/>
                          </a:solidFill>
                          <a:effectLst/>
                        </a:rPr>
                        <a:t> DTG</a:t>
                      </a:r>
                      <a:r>
                        <a:rPr lang="en-US" sz="2400" b="1" baseline="30000" dirty="0">
                          <a:solidFill>
                            <a:srgbClr val="C00000"/>
                          </a:solidFill>
                          <a:effectLst/>
                        </a:rPr>
                        <a:t> </a:t>
                      </a:r>
                      <a:r>
                        <a:rPr lang="en-US" sz="2400" baseline="30000" dirty="0">
                          <a:effectLst/>
                        </a:rPr>
                        <a:t>b</a:t>
                      </a:r>
                      <a:r>
                        <a:rPr lang="en-US" sz="2400" dirty="0">
                          <a:effectLst/>
                        </a:rPr>
                        <a:t> </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r>
                        <a:rPr lang="pt-BR" sz="2400" dirty="0" smtClean="0">
                          <a:effectLst/>
                        </a:rPr>
                        <a:t>2 NRTIs + (ATV/r or</a:t>
                      </a: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r>
                        <a:rPr lang="pt-BR" sz="2400" dirty="0" smtClean="0">
                          <a:effectLst/>
                        </a:rPr>
                        <a:t>LPV/r)</a:t>
                      </a:r>
                    </a:p>
                    <a:p>
                      <a:pPr algn="ctr">
                        <a:lnSpc>
                          <a:spcPts val="1035"/>
                        </a:lnSpc>
                        <a:spcBef>
                          <a:spcPts val="0"/>
                        </a:spcBef>
                        <a:spcAft>
                          <a:spcPts val="0"/>
                        </a:spcAft>
                      </a:pPr>
                      <a:endParaRPr lang="en-US" sz="2400" dirty="0">
                        <a:effectLst/>
                        <a:latin typeface="Times New Roman"/>
                        <a:ea typeface="SimSun"/>
                        <a:cs typeface="Arial"/>
                      </a:endParaRPr>
                    </a:p>
                  </a:txBody>
                  <a:tcPr marL="68580" marR="68580" marT="0" marB="0" anchor="ctr"/>
                </a:tc>
                <a:tc rowSpan="4">
                  <a:txBody>
                    <a:bodyPr/>
                    <a:lstStyle/>
                    <a:p>
                      <a:pPr algn="l">
                        <a:lnSpc>
                          <a:spcPct val="100000"/>
                        </a:lnSpc>
                        <a:spcBef>
                          <a:spcPts val="600"/>
                        </a:spcBef>
                        <a:spcAft>
                          <a:spcPts val="0"/>
                        </a:spcAft>
                      </a:pPr>
                      <a:r>
                        <a:rPr lang="en-US" sz="2400" dirty="0" smtClean="0">
                          <a:effectLst/>
                        </a:rPr>
                        <a:t>DRV/r </a:t>
                      </a:r>
                      <a:r>
                        <a:rPr lang="en-US" sz="2400" baseline="30000" dirty="0" smtClean="0">
                          <a:effectLst/>
                        </a:rPr>
                        <a:t> </a:t>
                      </a:r>
                      <a:r>
                        <a:rPr lang="en-US" sz="2400" baseline="30000" dirty="0">
                          <a:effectLst/>
                        </a:rPr>
                        <a:t>e f </a:t>
                      </a:r>
                      <a:r>
                        <a:rPr lang="en-US" sz="2400" dirty="0">
                          <a:effectLst/>
                        </a:rPr>
                        <a:t> +  </a:t>
                      </a:r>
                      <a:r>
                        <a:rPr lang="en-US" sz="2400" b="1" dirty="0">
                          <a:solidFill>
                            <a:srgbClr val="C00000"/>
                          </a:solidFill>
                          <a:effectLst/>
                        </a:rPr>
                        <a:t>DTG</a:t>
                      </a:r>
                      <a:r>
                        <a:rPr lang="en-US" sz="2400" baseline="30000" dirty="0">
                          <a:effectLst/>
                        </a:rPr>
                        <a:t> g  </a:t>
                      </a:r>
                      <a:r>
                        <a:rPr lang="en-US" sz="2400" dirty="0">
                          <a:effectLst/>
                        </a:rPr>
                        <a:t>± 1-2  NRTIs (where possible consider optimization using  genotyping)</a:t>
                      </a:r>
                      <a:endParaRPr lang="en-US" sz="2400" dirty="0">
                        <a:effectLst/>
                        <a:latin typeface="Times New Roman"/>
                        <a:ea typeface="SimSun"/>
                        <a:cs typeface="Arial"/>
                      </a:endParaRPr>
                    </a:p>
                  </a:txBody>
                  <a:tcPr marL="68580" marR="68580" marT="0" marB="0" anchor="ctr"/>
                </a:tc>
              </a:tr>
              <a:tr h="636462">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EFV </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a:t>
                      </a:r>
                      <a:r>
                        <a:rPr lang="pt-BR" sz="2400" b="1" dirty="0">
                          <a:solidFill>
                            <a:srgbClr val="C00000"/>
                          </a:solidFill>
                          <a:effectLst/>
                        </a:rPr>
                        <a:t>DTG</a:t>
                      </a:r>
                      <a:r>
                        <a:rPr lang="en-US" sz="2400" baseline="30000" dirty="0">
                          <a:effectLst/>
                        </a:rPr>
                        <a:t> b</a:t>
                      </a:r>
                      <a:r>
                        <a:rPr lang="en-US" sz="2400" dirty="0">
                          <a:effectLst/>
                        </a:rPr>
                        <a:t> </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r h="490412">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LPV/r</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DTG</a:t>
                      </a:r>
                      <a:r>
                        <a:rPr lang="en-US" sz="2400" baseline="30000" dirty="0">
                          <a:effectLst/>
                        </a:rPr>
                        <a:t> c</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r h="723031">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EFV</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DTG</a:t>
                      </a:r>
                      <a:r>
                        <a:rPr lang="en-US" sz="2400" baseline="30000" dirty="0">
                          <a:effectLst/>
                        </a:rPr>
                        <a:t> d</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bl>
          </a:graphicData>
        </a:graphic>
      </p:graphicFrame>
      <p:sp>
        <p:nvSpPr>
          <p:cNvPr id="5" name="Rectangle 1"/>
          <p:cNvSpPr>
            <a:spLocks noChangeArrowheads="1"/>
          </p:cNvSpPr>
          <p:nvPr/>
        </p:nvSpPr>
        <p:spPr bwMode="auto">
          <a:xfrm>
            <a:off x="457201" y="5200735"/>
            <a:ext cx="10768699"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a Optimized NRTI backbone should be used: AZT following TDF or ABC failure, and vice-versa.</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b In childbearing age women an adolescent girls, DTG can be used in those on reliable contraception and fully informed and benefit outweighs the risk.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c This applies to children for whom approved DTG dosing is available. RAL should remain the preferred 2nd line for those children for whom approved DTG is not available.</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d ATV/r or LPV/r should remain the preferred 2nd line for those children for whom approved DTG is not available. This applies to children for whom approved DTG dosing is available.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e In PI-experienced patients, the recommended DRV/r dose should be 600mg/100 mg twice daily.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f  DRV/r should not be used in children younger than three years of age.</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g DTG based 3</a:t>
            </a:r>
            <a:r>
              <a:rPr lang="en-US" altLang="en-US" sz="1200" baseline="30000" dirty="0">
                <a:solidFill>
                  <a:prstClr val="black"/>
                </a:solidFill>
                <a:ea typeface="SimSun" pitchFamily="2" charset="-122"/>
                <a:cs typeface="Times New Roman" pitchFamily="18" charset="0"/>
              </a:rPr>
              <a:t>rd</a:t>
            </a:r>
            <a:r>
              <a:rPr lang="en-US" altLang="en-US" sz="1200" dirty="0">
                <a:solidFill>
                  <a:prstClr val="black"/>
                </a:solidFill>
                <a:ea typeface="SimSun" pitchFamily="2" charset="-122"/>
                <a:cs typeface="Times New Roman" pitchFamily="18" charset="0"/>
              </a:rPr>
              <a:t>  line following use of INSTI must be administered with DTG BD.</a:t>
            </a:r>
            <a:endParaRPr lang="en-US" altLang="en-US" sz="1200" dirty="0">
              <a:solidFill>
                <a:prstClr val="black"/>
              </a:solidFill>
              <a:cs typeface="Arial" pitchFamily="34" charset="0"/>
            </a:endParaRPr>
          </a:p>
        </p:txBody>
      </p:sp>
    </p:spTree>
    <p:extLst>
      <p:ext uri="{BB962C8B-B14F-4D97-AF65-F5344CB8AC3E}">
        <p14:creationId xmlns:p14="http://schemas.microsoft.com/office/powerpoint/2010/main" val="324791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2874440"/>
            <a:ext cx="10950938" cy="554560"/>
          </a:xfrm>
        </p:spPr>
        <p:txBody>
          <a:bodyPr>
            <a:normAutofit fontScale="90000"/>
          </a:bodyPr>
          <a:lstStyle/>
          <a:p>
            <a:r>
              <a:rPr lang="en-GB" sz="3600" b="1" dirty="0" smtClean="0">
                <a:solidFill>
                  <a:srgbClr val="0070C0"/>
                </a:solidFill>
                <a:latin typeface="+mn-lt"/>
              </a:rPr>
              <a:t>Types of Data available</a:t>
            </a:r>
            <a:endParaRPr lang="en-US" sz="3600" b="1" dirty="0">
              <a:solidFill>
                <a:srgbClr val="0070C0"/>
              </a:solidFill>
              <a:latin typeface="+mn-lt"/>
            </a:endParaRPr>
          </a:p>
        </p:txBody>
      </p:sp>
      <p:sp>
        <p:nvSpPr>
          <p:cNvPr id="3" name="Content Placeholder 2"/>
          <p:cNvSpPr>
            <a:spLocks noGrp="1"/>
          </p:cNvSpPr>
          <p:nvPr>
            <p:ph idx="1"/>
          </p:nvPr>
        </p:nvSpPr>
        <p:spPr>
          <a:xfrm>
            <a:off x="545124" y="3464170"/>
            <a:ext cx="11138876" cy="2936630"/>
          </a:xfrm>
        </p:spPr>
        <p:txBody>
          <a:bodyPr>
            <a:normAutofit lnSpcReduction="10000"/>
          </a:bodyPr>
          <a:lstStyle/>
          <a:p>
            <a:pPr lvl="0">
              <a:buFont typeface="Arial" panose="020B0604020202020204" pitchFamily="34" charset="0"/>
              <a:buChar char="•"/>
            </a:pPr>
            <a:r>
              <a:rPr lang="en-GB" dirty="0" smtClean="0">
                <a:latin typeface="+mn-lt"/>
              </a:rPr>
              <a:t>Data from </a:t>
            </a:r>
            <a:r>
              <a:rPr lang="en-GB" dirty="0" err="1" smtClean="0">
                <a:latin typeface="+mn-lt"/>
              </a:rPr>
              <a:t>Pharmacovigilence</a:t>
            </a:r>
            <a:r>
              <a:rPr lang="en-GB" dirty="0" smtClean="0">
                <a:latin typeface="+mn-lt"/>
              </a:rPr>
              <a:t> databases</a:t>
            </a:r>
          </a:p>
          <a:p>
            <a:pPr lvl="1"/>
            <a:r>
              <a:rPr lang="en-GB" dirty="0" smtClean="0">
                <a:latin typeface="+mn-lt"/>
              </a:rPr>
              <a:t>APR, ,EMA, FDA, </a:t>
            </a:r>
            <a:r>
              <a:rPr lang="en-GB" dirty="0" smtClean="0"/>
              <a:t>WHO </a:t>
            </a:r>
            <a:r>
              <a:rPr lang="en-GB" dirty="0" err="1" smtClean="0">
                <a:latin typeface="+mn-lt"/>
              </a:rPr>
              <a:t>VigiBase</a:t>
            </a:r>
            <a:r>
              <a:rPr lang="en-GB" dirty="0" smtClean="0">
                <a:latin typeface="+mn-lt"/>
              </a:rPr>
              <a:t>, WHO/TDR Global repository PV data</a:t>
            </a:r>
            <a:endParaRPr lang="en-GB" dirty="0"/>
          </a:p>
          <a:p>
            <a:r>
              <a:rPr lang="en-GB" dirty="0" smtClean="0"/>
              <a:t>Trial Data</a:t>
            </a:r>
            <a:endParaRPr lang="en-US" dirty="0" smtClean="0">
              <a:latin typeface="+mn-lt"/>
            </a:endParaRPr>
          </a:p>
          <a:p>
            <a:r>
              <a:rPr lang="en-GB" dirty="0"/>
              <a:t>Basic Science</a:t>
            </a:r>
            <a:endParaRPr lang="en-US" dirty="0"/>
          </a:p>
          <a:p>
            <a:pPr lvl="0">
              <a:buFont typeface="Arial" panose="020B0604020202020204" pitchFamily="34" charset="0"/>
              <a:buChar char="•"/>
            </a:pPr>
            <a:r>
              <a:rPr lang="en-US" b="1" dirty="0" smtClean="0">
                <a:solidFill>
                  <a:srgbClr val="0070C0"/>
                </a:solidFill>
                <a:latin typeface="+mn-lt"/>
              </a:rPr>
              <a:t>Country policy &amp; programmatic data</a:t>
            </a:r>
          </a:p>
          <a:p>
            <a:pPr lvl="1">
              <a:buFont typeface="Arial" panose="020B0604020202020204" pitchFamily="34" charset="0"/>
              <a:buChar char="•"/>
            </a:pPr>
            <a:r>
              <a:rPr lang="en-GB" dirty="0" smtClean="0">
                <a:latin typeface="+mn-lt"/>
              </a:rPr>
              <a:t>Retrospective Cohort  </a:t>
            </a:r>
          </a:p>
          <a:p>
            <a:pPr lvl="1">
              <a:buFont typeface="Arial" panose="020B0604020202020204" pitchFamily="34" charset="0"/>
              <a:buChar char="•"/>
            </a:pPr>
            <a:r>
              <a:rPr lang="en-GB" dirty="0" smtClean="0">
                <a:latin typeface="+mn-lt"/>
              </a:rPr>
              <a:t>Prospective data from active surveillance</a:t>
            </a:r>
            <a:endParaRPr lang="en-US" dirty="0" smtClean="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93" y="184128"/>
            <a:ext cx="11284808" cy="2598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707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909" y="131040"/>
            <a:ext cx="10363200" cy="558333"/>
          </a:xfrm>
        </p:spPr>
        <p:txBody>
          <a:bodyPr>
            <a:normAutofit fontScale="90000"/>
          </a:bodyPr>
          <a:lstStyle/>
          <a:p>
            <a:r>
              <a:rPr lang="en-GB" sz="3600" b="1" dirty="0">
                <a:solidFill>
                  <a:srgbClr val="0070C0"/>
                </a:solidFill>
                <a:latin typeface="Calibri" panose="020F0502020204030204" pitchFamily="34" charset="0"/>
                <a:cs typeface="Calibri" panose="020F0502020204030204" pitchFamily="34" charset="0"/>
              </a:rPr>
              <a:t>DTG uptake by countries </a:t>
            </a:r>
            <a:endParaRPr lang="en-US" sz="3600" b="1" dirty="0">
              <a:solidFill>
                <a:srgbClr val="0070C0"/>
              </a:solidFill>
              <a:latin typeface="Calibri" panose="020F0502020204030204" pitchFamily="34" charset="0"/>
              <a:cs typeface="Calibri" panose="020F0502020204030204" pitchFamily="34" charset="0"/>
            </a:endParaRPr>
          </a:p>
        </p:txBody>
      </p:sp>
      <p:sp>
        <p:nvSpPr>
          <p:cNvPr id="4" name="TextBox 3"/>
          <p:cNvSpPr txBox="1"/>
          <p:nvPr/>
        </p:nvSpPr>
        <p:spPr>
          <a:xfrm>
            <a:off x="206073" y="4378562"/>
            <a:ext cx="7636665" cy="2354487"/>
          </a:xfrm>
          <a:prstGeom prst="rect">
            <a:avLst/>
          </a:prstGeom>
          <a:noFill/>
        </p:spPr>
        <p:txBody>
          <a:bodyPr wrap="square" lIns="91436" tIns="45718" rIns="91436" bIns="45718" rtlCol="0">
            <a:spAutoFit/>
          </a:bodyPr>
          <a:lstStyle/>
          <a:p>
            <a:pPr marL="342882" indent="-342882">
              <a:buFont typeface="Arial" panose="020B0604020202020204" pitchFamily="34" charset="0"/>
              <a:buChar char="•"/>
            </a:pPr>
            <a:r>
              <a:rPr lang="en-US" sz="2100" dirty="0">
                <a:latin typeface="Calibri" panose="020F0502020204030204" pitchFamily="34" charset="0"/>
                <a:cs typeface="Calibri" panose="020F0502020204030204" pitchFamily="34" charset="0"/>
              </a:rPr>
              <a:t>By July 2018, </a:t>
            </a:r>
            <a:r>
              <a:rPr lang="en-US" sz="2100" b="1" dirty="0">
                <a:latin typeface="Calibri" panose="020F0502020204030204" pitchFamily="34" charset="0"/>
                <a:cs typeface="Calibri" panose="020F0502020204030204" pitchFamily="34" charset="0"/>
              </a:rPr>
              <a:t>71 LMICs (51%)  informed  that have included or are planning to include DTG  in their national guidelines </a:t>
            </a:r>
            <a:r>
              <a:rPr lang="en-US" sz="2100" dirty="0">
                <a:latin typeface="Calibri" panose="020F0502020204030204" pitchFamily="34" charset="0"/>
                <a:cs typeface="Calibri" panose="020F0502020204030204" pitchFamily="34" charset="0"/>
              </a:rPr>
              <a:t>:</a:t>
            </a:r>
          </a:p>
          <a:p>
            <a:pPr marL="800060" lvl="1" indent="-342882">
              <a:buFont typeface="Courier New" panose="02070309020205020404" pitchFamily="49" charset="0"/>
              <a:buChar char="o"/>
            </a:pPr>
            <a:r>
              <a:rPr lang="en-GB" sz="2100" dirty="0">
                <a:latin typeface="Calibri" panose="020F0502020204030204" pitchFamily="34" charset="0"/>
                <a:cs typeface="Calibri" panose="020F0502020204030204" pitchFamily="34" charset="0"/>
              </a:rPr>
              <a:t>DTG introduced in national guidelines: 26</a:t>
            </a:r>
          </a:p>
          <a:p>
            <a:pPr marL="800060" lvl="1" indent="-342882">
              <a:buFont typeface="Courier New" panose="02070309020205020404" pitchFamily="49" charset="0"/>
              <a:buChar char="o"/>
            </a:pPr>
            <a:r>
              <a:rPr lang="en-GB" sz="2100" dirty="0">
                <a:latin typeface="Calibri" panose="020F0502020204030204" pitchFamily="34" charset="0"/>
                <a:cs typeface="Calibri" panose="020F0502020204030204" pitchFamily="34" charset="0"/>
              </a:rPr>
              <a:t>DTG introduced in national guidelines and procurement initiated: 24</a:t>
            </a:r>
          </a:p>
          <a:p>
            <a:pPr marL="800060" lvl="1" indent="-342882">
              <a:buFont typeface="Courier New" panose="02070309020205020404" pitchFamily="49" charset="0"/>
              <a:buChar char="o"/>
            </a:pPr>
            <a:r>
              <a:rPr lang="en-GB" sz="2100" dirty="0">
                <a:latin typeface="Calibri" panose="020F0502020204030204" pitchFamily="34" charset="0"/>
                <a:cs typeface="Calibri" panose="020F0502020204030204" pitchFamily="34" charset="0"/>
              </a:rPr>
              <a:t>DTG introduction in national guidelines planned : 21</a:t>
            </a:r>
          </a:p>
          <a:p>
            <a:pPr marL="285737" indent="-285737">
              <a:buFont typeface="Arial" charset="0"/>
              <a:buChar char="•"/>
            </a:pPr>
            <a:r>
              <a:rPr lang="en-GB" sz="2100" dirty="0">
                <a:latin typeface="Calibri" panose="020F0502020204030204" pitchFamily="34" charset="0"/>
                <a:cs typeface="Calibri" panose="020F0502020204030204" pitchFamily="34" charset="0"/>
              </a:rPr>
              <a:t>Approximately 500 000 PLHIV are using DTG globally</a:t>
            </a:r>
          </a:p>
        </p:txBody>
      </p:sp>
      <p:graphicFrame>
        <p:nvGraphicFramePr>
          <p:cNvPr id="8" name="Chart 7"/>
          <p:cNvGraphicFramePr/>
          <p:nvPr>
            <p:extLst>
              <p:ext uri="{D42A27DB-BD31-4B8C-83A1-F6EECF244321}">
                <p14:modId xmlns:p14="http://schemas.microsoft.com/office/powerpoint/2010/main" val="2589488116"/>
              </p:ext>
            </p:extLst>
          </p:nvPr>
        </p:nvGraphicFramePr>
        <p:xfrm>
          <a:off x="7531343" y="809999"/>
          <a:ext cx="4364444" cy="44832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204345" y="5405341"/>
            <a:ext cx="1584176" cy="235963"/>
          </a:xfrm>
          <a:prstGeom prst="rect">
            <a:avLst/>
          </a:prstGeom>
          <a:noFill/>
        </p:spPr>
        <p:txBody>
          <a:bodyPr wrap="square" lIns="91436" tIns="45718" rIns="91436" bIns="45718" rtlCol="0">
            <a:spAutoFit/>
          </a:bodyPr>
          <a:lstStyle/>
          <a:p>
            <a:r>
              <a:rPr lang="en-GB" sz="900" dirty="0"/>
              <a:t>* preliminary data</a:t>
            </a:r>
            <a:endParaRPr lang="en-US" sz="9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8" y="809999"/>
            <a:ext cx="6356483" cy="3561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8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6" y="283781"/>
            <a:ext cx="10878207" cy="646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rtlCol="0" anchor="ctr" anchorCtr="0" compatLnSpc="1">
            <a:prstTxWarp prst="textNoShape">
              <a:avLst/>
            </a:prstTxWarp>
            <a:noAutofit/>
          </a:bodyPr>
          <a:lstStyle/>
          <a:p>
            <a:r>
              <a:rPr lang="en-GB" sz="3600" b="1" dirty="0">
                <a:solidFill>
                  <a:srgbClr val="4F81BD"/>
                </a:solidFill>
                <a:latin typeface="Calibri" pitchFamily="34" charset="0"/>
                <a:ea typeface="+mn-ea"/>
                <a:cs typeface="+mn-cs"/>
              </a:rPr>
              <a:t>DTG </a:t>
            </a:r>
            <a:r>
              <a:rPr lang="en-GB" sz="3600" b="1" dirty="0" smtClean="0">
                <a:solidFill>
                  <a:srgbClr val="4F81BD"/>
                </a:solidFill>
                <a:latin typeface="Calibri" pitchFamily="34" charset="0"/>
                <a:ea typeface="+mn-ea"/>
                <a:cs typeface="+mn-cs"/>
              </a:rPr>
              <a:t>transition as 1</a:t>
            </a:r>
            <a:r>
              <a:rPr lang="en-GB" sz="3600" b="1" baseline="30000" dirty="0" smtClean="0">
                <a:solidFill>
                  <a:srgbClr val="4F81BD"/>
                </a:solidFill>
                <a:latin typeface="Calibri" pitchFamily="34" charset="0"/>
                <a:ea typeface="+mn-ea"/>
                <a:cs typeface="+mn-cs"/>
              </a:rPr>
              <a:t>st</a:t>
            </a:r>
            <a:r>
              <a:rPr lang="en-GB" sz="3600" b="1" dirty="0" smtClean="0">
                <a:solidFill>
                  <a:srgbClr val="4F81BD"/>
                </a:solidFill>
                <a:latin typeface="Calibri" pitchFamily="34" charset="0"/>
                <a:ea typeface="+mn-ea"/>
                <a:cs typeface="+mn-cs"/>
              </a:rPr>
              <a:t> line: </a:t>
            </a:r>
            <a:r>
              <a:rPr lang="en-GB" sz="3600" b="1" dirty="0">
                <a:solidFill>
                  <a:srgbClr val="4F81BD"/>
                </a:solidFill>
                <a:latin typeface="Calibri" pitchFamily="34" charset="0"/>
                <a:ea typeface="+mn-ea"/>
                <a:cs typeface="+mn-cs"/>
              </a:rPr>
              <a:t>plans and guidance revision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1238887"/>
              </p:ext>
            </p:extLst>
          </p:nvPr>
        </p:nvGraphicFramePr>
        <p:xfrm>
          <a:off x="-141890" y="1002323"/>
          <a:ext cx="12333890" cy="5675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207" y="6400892"/>
            <a:ext cx="1676401" cy="276999"/>
          </a:xfrm>
          <a:prstGeom prst="rect">
            <a:avLst/>
          </a:prstGeom>
          <a:noFill/>
        </p:spPr>
        <p:txBody>
          <a:bodyPr wrap="square" rtlCol="0">
            <a:spAutoFit/>
          </a:bodyPr>
          <a:lstStyle/>
          <a:p>
            <a:pPr defTabSz="914400"/>
            <a:r>
              <a:rPr lang="en-GB" sz="1200" dirty="0">
                <a:solidFill>
                  <a:prstClr val="black"/>
                </a:solidFill>
              </a:rPr>
              <a:t>GL: guidelines</a:t>
            </a: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63" y="6255193"/>
            <a:ext cx="1948535" cy="602903"/>
          </a:xfrm>
          <a:prstGeom prst="rect">
            <a:avLst/>
          </a:prstGeom>
          <a:solidFill>
            <a:schemeClr val="bg1"/>
          </a:solidFill>
          <a:ln>
            <a:noFill/>
          </a:ln>
          <a:effectLst/>
          <a:extLst/>
        </p:spPr>
      </p:pic>
    </p:spTree>
    <p:extLst>
      <p:ext uri="{BB962C8B-B14F-4D97-AF65-F5344CB8AC3E}">
        <p14:creationId xmlns:p14="http://schemas.microsoft.com/office/powerpoint/2010/main" val="832584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8" y="252248"/>
            <a:ext cx="11443444" cy="1072055"/>
          </a:xfrm>
        </p:spPr>
        <p:txBody>
          <a:bodyPr>
            <a:normAutofit fontScale="90000"/>
          </a:bodyPr>
          <a:lstStyle/>
          <a:p>
            <a:r>
              <a:rPr lang="en-GB" sz="3400" b="1" dirty="0">
                <a:solidFill>
                  <a:srgbClr val="4F81BD"/>
                </a:solidFill>
                <a:latin typeface="Calibri" pitchFamily="34" charset="0"/>
              </a:rPr>
              <a:t>Countries Guidance revision on DTG 1</a:t>
            </a:r>
            <a:r>
              <a:rPr lang="en-GB" sz="3400" b="1" baseline="30000" dirty="0">
                <a:solidFill>
                  <a:srgbClr val="4F81BD"/>
                </a:solidFill>
                <a:latin typeface="Calibri" pitchFamily="34" charset="0"/>
              </a:rPr>
              <a:t>st</a:t>
            </a:r>
            <a:r>
              <a:rPr lang="en-GB" sz="3400" b="1" dirty="0">
                <a:solidFill>
                  <a:srgbClr val="4F81BD"/>
                </a:solidFill>
                <a:latin typeface="Calibri" pitchFamily="34" charset="0"/>
              </a:rPr>
              <a:t> line: WLHIV initiating DTF based regimen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5562732"/>
              </p:ext>
            </p:extLst>
          </p:nvPr>
        </p:nvGraphicFramePr>
        <p:xfrm>
          <a:off x="304800" y="1600207"/>
          <a:ext cx="11582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5" y="1119366"/>
            <a:ext cx="4249609" cy="1077218"/>
          </a:xfrm>
          <a:prstGeom prst="rect">
            <a:avLst/>
          </a:prstGeom>
          <a:noFill/>
        </p:spPr>
        <p:txBody>
          <a:bodyPr wrap="square" rtlCol="0">
            <a:spAutoFit/>
          </a:bodyPr>
          <a:lstStyle/>
          <a:p>
            <a:pPr defTabSz="914400"/>
            <a:r>
              <a:rPr lang="en-GB" sz="1600" b="1" dirty="0" smtClean="0">
                <a:solidFill>
                  <a:prstClr val="black"/>
                </a:solidFill>
              </a:rPr>
              <a:t>Results from in country discussion on use DTG among Women Child Bearing age (WCAB) in countries that have already revised the GL and with on-going GL revision (17 countries) </a:t>
            </a:r>
            <a:endParaRPr lang="en-GB" sz="1600" b="1" dirty="0">
              <a:solidFill>
                <a:prstClr val="black"/>
              </a:solidFill>
            </a:endParaRPr>
          </a:p>
        </p:txBody>
      </p:sp>
      <p:sp>
        <p:nvSpPr>
          <p:cNvPr id="6" name="TextBox 5"/>
          <p:cNvSpPr txBox="1"/>
          <p:nvPr/>
        </p:nvSpPr>
        <p:spPr>
          <a:xfrm>
            <a:off x="138956" y="6250296"/>
            <a:ext cx="8090651" cy="523220"/>
          </a:xfrm>
          <a:prstGeom prst="rect">
            <a:avLst/>
          </a:prstGeom>
          <a:noFill/>
        </p:spPr>
        <p:txBody>
          <a:bodyPr wrap="square" rtlCol="0">
            <a:spAutoFit/>
          </a:bodyPr>
          <a:lstStyle/>
          <a:p>
            <a:pPr defTabSz="914400"/>
            <a:r>
              <a:rPr lang="en-GB" sz="1400" dirty="0" smtClean="0">
                <a:solidFill>
                  <a:prstClr val="black"/>
                </a:solidFill>
              </a:rPr>
              <a:t>*Several countries defined WCBA as women 10-49 years old or in pre-menopausal period</a:t>
            </a:r>
          </a:p>
          <a:p>
            <a:pPr defTabSz="914400"/>
            <a:r>
              <a:rPr lang="en-GB" sz="1400" dirty="0" smtClean="0">
                <a:solidFill>
                  <a:prstClr val="black"/>
                </a:solidFill>
              </a:rPr>
              <a:t>** 6 countries recommend Pregnancy test to be performed before starting WCBA on DTG based regimen  </a:t>
            </a:r>
            <a:endParaRPr lang="en-GB" sz="1400" dirty="0">
              <a:solidFill>
                <a:prstClr val="black"/>
              </a:solidFill>
            </a:endParaRP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63" y="6255193"/>
            <a:ext cx="1948535" cy="602903"/>
          </a:xfrm>
          <a:prstGeom prst="rect">
            <a:avLst/>
          </a:prstGeom>
          <a:solidFill>
            <a:schemeClr val="bg1"/>
          </a:solidFill>
          <a:ln>
            <a:noFill/>
          </a:ln>
          <a:effectLst/>
          <a:extLst/>
        </p:spPr>
      </p:pic>
    </p:spTree>
    <p:extLst>
      <p:ext uri="{BB962C8B-B14F-4D97-AF65-F5344CB8AC3E}">
        <p14:creationId xmlns:p14="http://schemas.microsoft.com/office/powerpoint/2010/main" val="259134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3699</TotalTime>
  <Words>1169</Words>
  <Application>Microsoft Office PowerPoint</Application>
  <PresentationFormat>Custom</PresentationFormat>
  <Paragraphs>219</Paragraphs>
  <Slides>11</Slides>
  <Notes>3</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7_master</vt:lpstr>
      <vt:lpstr>8_master</vt:lpstr>
      <vt:lpstr>3_Office Theme</vt:lpstr>
      <vt:lpstr>11_Office Theme</vt:lpstr>
      <vt:lpstr>13_Office Theme</vt:lpstr>
      <vt:lpstr>15_Office Theme</vt:lpstr>
      <vt:lpstr>16_Office Theme</vt:lpstr>
      <vt:lpstr>4_Office Theme</vt:lpstr>
      <vt:lpstr>18_Office Theme</vt:lpstr>
      <vt:lpstr>20_Office Theme</vt:lpstr>
      <vt:lpstr>22_Office Theme</vt:lpstr>
      <vt:lpstr>Country Experiences monitoring new ARVs:  Introductory Remarks</vt:lpstr>
      <vt:lpstr>New recommendations first-line ARV regimens </vt:lpstr>
      <vt:lpstr>Note of caution for using DTG in women and adolescent girls of childbearing potential</vt:lpstr>
      <vt:lpstr>PowerPoint Presentation</vt:lpstr>
      <vt:lpstr>Sequencing options for preferred first-, second- and third-line ART regimens in adults and adolescents (including pregnant women and women childbearing potential)</vt:lpstr>
      <vt:lpstr>Types of Data available</vt:lpstr>
      <vt:lpstr>DTG uptake by countries </vt:lpstr>
      <vt:lpstr>DTG transition as 1st line: plans and guidance revision</vt:lpstr>
      <vt:lpstr>Countries Guidance revision on DTG 1st line: WLHIV initiating DTF based regimen </vt:lpstr>
      <vt:lpstr> Timeline to review future data 2018-2019 </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PENAZZATO, Martina</dc:creator>
  <cp:lastModifiedBy>DOHERTY, Meg</cp:lastModifiedBy>
  <cp:revision>202</cp:revision>
  <cp:lastPrinted>2018-07-17T12:11:36Z</cp:lastPrinted>
  <dcterms:created xsi:type="dcterms:W3CDTF">2018-07-15T08:57:12Z</dcterms:created>
  <dcterms:modified xsi:type="dcterms:W3CDTF">2018-07-26T16:34:24Z</dcterms:modified>
</cp:coreProperties>
</file>